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sldIdLst>
    <p:sldId id="256" r:id="rId2"/>
    <p:sldId id="257" r:id="rId3"/>
    <p:sldId id="264" r:id="rId4"/>
    <p:sldId id="265" r:id="rId5"/>
    <p:sldId id="266" r:id="rId6"/>
    <p:sldId id="267" r:id="rId7"/>
    <p:sldId id="258" r:id="rId8"/>
    <p:sldId id="268" r:id="rId9"/>
    <p:sldId id="259" r:id="rId10"/>
    <p:sldId id="260" r:id="rId11"/>
    <p:sldId id="261" r:id="rId12"/>
    <p:sldId id="263" r:id="rId13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33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98C3A8-A80D-4FD6-A2C1-478814B47EB8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7C9090B3-74AD-47B1-A7F6-B0A65AB2AA0F}">
      <dgm:prSet phldrT="[Tekst]" custT="1"/>
      <dgm:spPr/>
      <dgm:t>
        <a:bodyPr/>
        <a:lstStyle/>
        <a:p>
          <a:r>
            <a:rPr lang="da-DK" sz="1400" b="1" dirty="0"/>
            <a:t>Formand</a:t>
          </a:r>
        </a:p>
        <a:p>
          <a:r>
            <a:rPr lang="da-DK" sz="1400" i="1" dirty="0"/>
            <a:t>David Coupar</a:t>
          </a:r>
        </a:p>
      </dgm:t>
    </dgm:pt>
    <dgm:pt modelId="{CCA0074F-D099-4E2D-82CF-F20935C39A85}" type="parTrans" cxnId="{061D1892-596F-4F12-8463-2C581BD53B0D}">
      <dgm:prSet/>
      <dgm:spPr/>
      <dgm:t>
        <a:bodyPr/>
        <a:lstStyle/>
        <a:p>
          <a:endParaRPr lang="da-DK"/>
        </a:p>
      </dgm:t>
    </dgm:pt>
    <dgm:pt modelId="{B9DF0ED7-74D9-4C1B-8562-772C3425926B}" type="sibTrans" cxnId="{061D1892-596F-4F12-8463-2C581BD53B0D}">
      <dgm:prSet/>
      <dgm:spPr/>
      <dgm:t>
        <a:bodyPr/>
        <a:lstStyle/>
        <a:p>
          <a:endParaRPr lang="da-DK"/>
        </a:p>
      </dgm:t>
    </dgm:pt>
    <dgm:pt modelId="{E0D8A81D-8151-49F2-9150-B252DF45CD18}" type="asst">
      <dgm:prSet phldrT="[Tekst]" custT="1"/>
      <dgm:spPr>
        <a:gradFill rotWithShape="0">
          <a:gsLst>
            <a:gs pos="0">
              <a:schemeClr val="accent1">
                <a:hueOff val="0"/>
                <a:satOff val="0"/>
                <a:lumOff val="0"/>
                <a:shade val="51000"/>
                <a:satMod val="130000"/>
                <a:alpha val="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pPr algn="l"/>
          <a:r>
            <a:rPr lang="da-DK" sz="1400" i="1" dirty="0">
              <a:solidFill>
                <a:schemeClr val="bg1">
                  <a:lumMod val="85000"/>
                </a:schemeClr>
              </a:solidFill>
            </a:rPr>
            <a:t>WT kampdommere</a:t>
          </a:r>
          <a:r>
            <a:rPr lang="da-DK" sz="800" i="1" dirty="0">
              <a:solidFill>
                <a:schemeClr val="bg1">
                  <a:lumMod val="85000"/>
                </a:schemeClr>
              </a:solidFill>
            </a:rPr>
            <a:t> Peter Juncker, Louise Dohn, Masoumeh M. </a:t>
          </a:r>
          <a:r>
            <a:rPr lang="da-DK" sz="800" i="1" dirty="0" err="1">
              <a:solidFill>
                <a:schemeClr val="bg1">
                  <a:lumMod val="85000"/>
                </a:schemeClr>
              </a:solidFill>
            </a:rPr>
            <a:t>Vash</a:t>
          </a:r>
          <a:r>
            <a:rPr lang="da-DK" sz="800" i="1" dirty="0">
              <a:solidFill>
                <a:schemeClr val="bg1">
                  <a:lumMod val="85000"/>
                </a:schemeClr>
              </a:solidFill>
            </a:rPr>
            <a:t>, Søren Sivertsen, Ana </a:t>
          </a:r>
          <a:r>
            <a:rPr lang="da-DK" sz="800" i="1" dirty="0" err="1">
              <a:solidFill>
                <a:schemeClr val="bg1">
                  <a:lumMod val="85000"/>
                </a:schemeClr>
              </a:solidFill>
            </a:rPr>
            <a:t>Alica</a:t>
          </a:r>
          <a:r>
            <a:rPr lang="da-DK" sz="800" i="1" dirty="0">
              <a:solidFill>
                <a:schemeClr val="bg1">
                  <a:lumMod val="85000"/>
                </a:schemeClr>
              </a:solidFill>
            </a:rPr>
            <a:t> Jensen, </a:t>
          </a:r>
          <a:r>
            <a:rPr lang="da-DK" sz="800" i="1" dirty="0" err="1">
              <a:solidFill>
                <a:schemeClr val="bg1">
                  <a:lumMod val="85000"/>
                </a:schemeClr>
              </a:solidFill>
            </a:rPr>
            <a:t>Ragavan</a:t>
          </a:r>
          <a:r>
            <a:rPr lang="da-DK" sz="800" i="1" dirty="0">
              <a:solidFill>
                <a:schemeClr val="bg1">
                  <a:lumMod val="85000"/>
                </a:schemeClr>
              </a:solidFill>
            </a:rPr>
            <a:t>, Lars Sass Hvass, Imad Malik </a:t>
          </a:r>
          <a:endParaRPr lang="da-DK" sz="1400" i="1" dirty="0">
            <a:solidFill>
              <a:schemeClr val="bg1">
                <a:lumMod val="85000"/>
              </a:schemeClr>
            </a:solidFill>
          </a:endParaRPr>
        </a:p>
      </dgm:t>
    </dgm:pt>
    <dgm:pt modelId="{BD0D2802-E7AB-43C3-8925-1059DE83F6DB}" type="parTrans" cxnId="{45FA093D-1CE8-4A87-91E3-77CD2F17D68E}">
      <dgm:prSet/>
      <dgm:spPr/>
      <dgm:t>
        <a:bodyPr/>
        <a:lstStyle/>
        <a:p>
          <a:endParaRPr lang="da-DK"/>
        </a:p>
      </dgm:t>
    </dgm:pt>
    <dgm:pt modelId="{9BA58683-F90E-42E3-8295-33D87B9BC945}" type="sibTrans" cxnId="{45FA093D-1CE8-4A87-91E3-77CD2F17D68E}">
      <dgm:prSet/>
      <dgm:spPr/>
      <dgm:t>
        <a:bodyPr/>
        <a:lstStyle/>
        <a:p>
          <a:endParaRPr lang="da-DK"/>
        </a:p>
      </dgm:t>
    </dgm:pt>
    <dgm:pt modelId="{90F5A0A1-4857-468C-ADD6-7E6BE087D2BE}">
      <dgm:prSet phldrT="[Tekst]" custT="1"/>
      <dgm:spPr/>
      <dgm:t>
        <a:bodyPr/>
        <a:lstStyle/>
        <a:p>
          <a:r>
            <a:rPr lang="da-DK" sz="1400" b="1" dirty="0"/>
            <a:t>Uddannelse</a:t>
          </a:r>
        </a:p>
        <a:p>
          <a:r>
            <a:rPr lang="da-DK" sz="1400" i="1" dirty="0"/>
            <a:t>Søren Dall</a:t>
          </a:r>
        </a:p>
      </dgm:t>
    </dgm:pt>
    <dgm:pt modelId="{0D7CB230-863F-4433-B7BF-C8FB8703DE64}" type="parTrans" cxnId="{F0321DB8-996C-4F73-B7E7-4E7D9BE7351C}">
      <dgm:prSet/>
      <dgm:spPr/>
      <dgm:t>
        <a:bodyPr/>
        <a:lstStyle/>
        <a:p>
          <a:endParaRPr lang="da-DK"/>
        </a:p>
      </dgm:t>
    </dgm:pt>
    <dgm:pt modelId="{D828A67D-CC24-45ED-8E38-7D8328D0BF72}" type="sibTrans" cxnId="{F0321DB8-996C-4F73-B7E7-4E7D9BE7351C}">
      <dgm:prSet/>
      <dgm:spPr/>
      <dgm:t>
        <a:bodyPr/>
        <a:lstStyle/>
        <a:p>
          <a:endParaRPr lang="da-DK"/>
        </a:p>
      </dgm:t>
    </dgm:pt>
    <dgm:pt modelId="{FDD9197F-19FE-484E-9D97-9030B47DCF27}">
      <dgm:prSet phldrT="[Tekst]" custT="1"/>
      <dgm:spPr/>
      <dgm:t>
        <a:bodyPr/>
        <a:lstStyle/>
        <a:p>
          <a:r>
            <a:rPr lang="da-DK" sz="1400" b="1" dirty="0"/>
            <a:t>Koordinator</a:t>
          </a:r>
        </a:p>
        <a:p>
          <a:r>
            <a:rPr lang="da-DK" sz="1400" i="1" dirty="0"/>
            <a:t>Arne Hellum</a:t>
          </a:r>
        </a:p>
      </dgm:t>
    </dgm:pt>
    <dgm:pt modelId="{2EE0FB84-5DCA-4709-AA1B-40F355E27392}" type="parTrans" cxnId="{9EB38007-C4AF-46FD-A869-6943412329FA}">
      <dgm:prSet/>
      <dgm:spPr/>
      <dgm:t>
        <a:bodyPr/>
        <a:lstStyle/>
        <a:p>
          <a:endParaRPr lang="da-DK"/>
        </a:p>
      </dgm:t>
    </dgm:pt>
    <dgm:pt modelId="{95538996-47EC-4809-8F42-E7586FBEC38B}" type="sibTrans" cxnId="{9EB38007-C4AF-46FD-A869-6943412329FA}">
      <dgm:prSet/>
      <dgm:spPr/>
      <dgm:t>
        <a:bodyPr/>
        <a:lstStyle/>
        <a:p>
          <a:endParaRPr lang="da-DK"/>
        </a:p>
      </dgm:t>
    </dgm:pt>
    <dgm:pt modelId="{0CF5A095-1662-4885-A730-43679519E5FC}">
      <dgm:prSet phldrT="[Tekst]" custT="1"/>
      <dgm:spPr/>
      <dgm:t>
        <a:bodyPr/>
        <a:lstStyle/>
        <a:p>
          <a:r>
            <a:rPr lang="da-DK" sz="1400" b="1" dirty="0"/>
            <a:t>Information</a:t>
          </a:r>
        </a:p>
        <a:p>
          <a:r>
            <a:rPr lang="da-DK" sz="1400" i="1" dirty="0"/>
            <a:t>Imran Akram</a:t>
          </a:r>
        </a:p>
      </dgm:t>
    </dgm:pt>
    <dgm:pt modelId="{53234071-4E14-4FA3-82B0-D7AFBAE096C7}" type="parTrans" cxnId="{197CBE18-FC17-48CF-9A92-6919212C58DF}">
      <dgm:prSet/>
      <dgm:spPr/>
      <dgm:t>
        <a:bodyPr/>
        <a:lstStyle/>
        <a:p>
          <a:endParaRPr lang="da-DK"/>
        </a:p>
      </dgm:t>
    </dgm:pt>
    <dgm:pt modelId="{EC45DC75-9505-4F85-AA88-947F707B0D71}" type="sibTrans" cxnId="{197CBE18-FC17-48CF-9A92-6919212C58DF}">
      <dgm:prSet/>
      <dgm:spPr/>
      <dgm:t>
        <a:bodyPr/>
        <a:lstStyle/>
        <a:p>
          <a:endParaRPr lang="da-DK"/>
        </a:p>
      </dgm:t>
    </dgm:pt>
    <dgm:pt modelId="{D64293A5-8CBF-4A90-81DF-F3343F4C223B}" type="pres">
      <dgm:prSet presAssocID="{1C98C3A8-A80D-4FD6-A2C1-478814B47EB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3E51E36-3F28-4252-A1FF-204C5ECA456D}" type="pres">
      <dgm:prSet presAssocID="{7C9090B3-74AD-47B1-A7F6-B0A65AB2AA0F}" presName="hierRoot1" presStyleCnt="0">
        <dgm:presLayoutVars>
          <dgm:hierBranch val="init"/>
        </dgm:presLayoutVars>
      </dgm:prSet>
      <dgm:spPr/>
    </dgm:pt>
    <dgm:pt modelId="{C63C42E6-E6C4-49FB-998D-C6D28C27D122}" type="pres">
      <dgm:prSet presAssocID="{7C9090B3-74AD-47B1-A7F6-B0A65AB2AA0F}" presName="rootComposite1" presStyleCnt="0"/>
      <dgm:spPr/>
    </dgm:pt>
    <dgm:pt modelId="{BB6FF213-0CC2-49EE-9328-CF7B9E4AFC50}" type="pres">
      <dgm:prSet presAssocID="{7C9090B3-74AD-47B1-A7F6-B0A65AB2AA0F}" presName="rootText1" presStyleLbl="node0" presStyleIdx="0" presStyleCnt="1">
        <dgm:presLayoutVars>
          <dgm:chPref val="3"/>
        </dgm:presLayoutVars>
      </dgm:prSet>
      <dgm:spPr/>
    </dgm:pt>
    <dgm:pt modelId="{FA1D49C0-E5E7-4FE6-906B-D29500834B7E}" type="pres">
      <dgm:prSet presAssocID="{7C9090B3-74AD-47B1-A7F6-B0A65AB2AA0F}" presName="rootConnector1" presStyleLbl="node1" presStyleIdx="0" presStyleCnt="0"/>
      <dgm:spPr/>
    </dgm:pt>
    <dgm:pt modelId="{25558475-2F23-4AC4-B8E6-065FF2DC5B32}" type="pres">
      <dgm:prSet presAssocID="{7C9090B3-74AD-47B1-A7F6-B0A65AB2AA0F}" presName="hierChild2" presStyleCnt="0"/>
      <dgm:spPr/>
    </dgm:pt>
    <dgm:pt modelId="{5C71F569-88E3-45F8-B6BB-5365C52E6182}" type="pres">
      <dgm:prSet presAssocID="{0D7CB230-863F-4433-B7BF-C8FB8703DE64}" presName="Name37" presStyleLbl="parChTrans1D2" presStyleIdx="0" presStyleCnt="4"/>
      <dgm:spPr/>
    </dgm:pt>
    <dgm:pt modelId="{8E084E2A-DA1C-44E0-A65C-12EEABE38D89}" type="pres">
      <dgm:prSet presAssocID="{90F5A0A1-4857-468C-ADD6-7E6BE087D2BE}" presName="hierRoot2" presStyleCnt="0">
        <dgm:presLayoutVars>
          <dgm:hierBranch val="init"/>
        </dgm:presLayoutVars>
      </dgm:prSet>
      <dgm:spPr/>
    </dgm:pt>
    <dgm:pt modelId="{38741BD7-EB14-47CE-93FF-4B18990ED93C}" type="pres">
      <dgm:prSet presAssocID="{90F5A0A1-4857-468C-ADD6-7E6BE087D2BE}" presName="rootComposite" presStyleCnt="0"/>
      <dgm:spPr/>
    </dgm:pt>
    <dgm:pt modelId="{6823FD35-3005-4DA6-86D6-C05708F5928D}" type="pres">
      <dgm:prSet presAssocID="{90F5A0A1-4857-468C-ADD6-7E6BE087D2BE}" presName="rootText" presStyleLbl="node2" presStyleIdx="0" presStyleCnt="3">
        <dgm:presLayoutVars>
          <dgm:chPref val="3"/>
        </dgm:presLayoutVars>
      </dgm:prSet>
      <dgm:spPr/>
    </dgm:pt>
    <dgm:pt modelId="{DBEDCD07-BC78-40BE-A679-2433DF7C32FC}" type="pres">
      <dgm:prSet presAssocID="{90F5A0A1-4857-468C-ADD6-7E6BE087D2BE}" presName="rootConnector" presStyleLbl="node2" presStyleIdx="0" presStyleCnt="3"/>
      <dgm:spPr/>
    </dgm:pt>
    <dgm:pt modelId="{AFD119B6-2DCB-4D0B-8F35-0AF17EE8EB90}" type="pres">
      <dgm:prSet presAssocID="{90F5A0A1-4857-468C-ADD6-7E6BE087D2BE}" presName="hierChild4" presStyleCnt="0"/>
      <dgm:spPr/>
    </dgm:pt>
    <dgm:pt modelId="{DBE8027C-7595-47E1-ACB6-A359A65578F7}" type="pres">
      <dgm:prSet presAssocID="{90F5A0A1-4857-468C-ADD6-7E6BE087D2BE}" presName="hierChild5" presStyleCnt="0"/>
      <dgm:spPr/>
    </dgm:pt>
    <dgm:pt modelId="{377F7F97-979A-4179-81D3-1042CF9F0D11}" type="pres">
      <dgm:prSet presAssocID="{2EE0FB84-5DCA-4709-AA1B-40F355E27392}" presName="Name37" presStyleLbl="parChTrans1D2" presStyleIdx="1" presStyleCnt="4"/>
      <dgm:spPr/>
    </dgm:pt>
    <dgm:pt modelId="{71CE2529-F18F-4919-96FB-B2FEA3989EFD}" type="pres">
      <dgm:prSet presAssocID="{FDD9197F-19FE-484E-9D97-9030B47DCF27}" presName="hierRoot2" presStyleCnt="0">
        <dgm:presLayoutVars>
          <dgm:hierBranch val="init"/>
        </dgm:presLayoutVars>
      </dgm:prSet>
      <dgm:spPr/>
    </dgm:pt>
    <dgm:pt modelId="{07F71B83-C247-4999-998B-A25AB3255D67}" type="pres">
      <dgm:prSet presAssocID="{FDD9197F-19FE-484E-9D97-9030B47DCF27}" presName="rootComposite" presStyleCnt="0"/>
      <dgm:spPr/>
    </dgm:pt>
    <dgm:pt modelId="{CAC199EC-25FA-476E-8257-C47B96FC2B38}" type="pres">
      <dgm:prSet presAssocID="{FDD9197F-19FE-484E-9D97-9030B47DCF27}" presName="rootText" presStyleLbl="node2" presStyleIdx="1" presStyleCnt="3">
        <dgm:presLayoutVars>
          <dgm:chPref val="3"/>
        </dgm:presLayoutVars>
      </dgm:prSet>
      <dgm:spPr/>
    </dgm:pt>
    <dgm:pt modelId="{2FE7F3CE-1B7F-4FEB-81CA-82603CC50372}" type="pres">
      <dgm:prSet presAssocID="{FDD9197F-19FE-484E-9D97-9030B47DCF27}" presName="rootConnector" presStyleLbl="node2" presStyleIdx="1" presStyleCnt="3"/>
      <dgm:spPr/>
    </dgm:pt>
    <dgm:pt modelId="{750BFC3F-5419-4212-842D-2E116BFBDF63}" type="pres">
      <dgm:prSet presAssocID="{FDD9197F-19FE-484E-9D97-9030B47DCF27}" presName="hierChild4" presStyleCnt="0"/>
      <dgm:spPr/>
    </dgm:pt>
    <dgm:pt modelId="{E0DFA4D2-EA9D-46FD-8284-E3B86EB4DC16}" type="pres">
      <dgm:prSet presAssocID="{FDD9197F-19FE-484E-9D97-9030B47DCF27}" presName="hierChild5" presStyleCnt="0"/>
      <dgm:spPr/>
    </dgm:pt>
    <dgm:pt modelId="{8569166B-D2CD-4981-8F37-466E8A69AC46}" type="pres">
      <dgm:prSet presAssocID="{53234071-4E14-4FA3-82B0-D7AFBAE096C7}" presName="Name37" presStyleLbl="parChTrans1D2" presStyleIdx="2" presStyleCnt="4"/>
      <dgm:spPr/>
    </dgm:pt>
    <dgm:pt modelId="{97989189-DC86-4F75-8197-5EE17863CBC8}" type="pres">
      <dgm:prSet presAssocID="{0CF5A095-1662-4885-A730-43679519E5FC}" presName="hierRoot2" presStyleCnt="0">
        <dgm:presLayoutVars>
          <dgm:hierBranch val="init"/>
        </dgm:presLayoutVars>
      </dgm:prSet>
      <dgm:spPr/>
    </dgm:pt>
    <dgm:pt modelId="{81B528FA-670A-40EE-AB27-8DC56C56AE2A}" type="pres">
      <dgm:prSet presAssocID="{0CF5A095-1662-4885-A730-43679519E5FC}" presName="rootComposite" presStyleCnt="0"/>
      <dgm:spPr/>
    </dgm:pt>
    <dgm:pt modelId="{F1AD4380-C04A-476B-AF4E-ADE15D7060BA}" type="pres">
      <dgm:prSet presAssocID="{0CF5A095-1662-4885-A730-43679519E5FC}" presName="rootText" presStyleLbl="node2" presStyleIdx="2" presStyleCnt="3">
        <dgm:presLayoutVars>
          <dgm:chPref val="3"/>
        </dgm:presLayoutVars>
      </dgm:prSet>
      <dgm:spPr/>
    </dgm:pt>
    <dgm:pt modelId="{E71B1C6F-F997-4ECB-91FA-CBAFDCBF30C8}" type="pres">
      <dgm:prSet presAssocID="{0CF5A095-1662-4885-A730-43679519E5FC}" presName="rootConnector" presStyleLbl="node2" presStyleIdx="2" presStyleCnt="3"/>
      <dgm:spPr/>
    </dgm:pt>
    <dgm:pt modelId="{65126960-C495-4A90-900F-E40DFD60A356}" type="pres">
      <dgm:prSet presAssocID="{0CF5A095-1662-4885-A730-43679519E5FC}" presName="hierChild4" presStyleCnt="0"/>
      <dgm:spPr/>
    </dgm:pt>
    <dgm:pt modelId="{E16E913C-1D69-42B1-A8FF-35489C2D82B5}" type="pres">
      <dgm:prSet presAssocID="{0CF5A095-1662-4885-A730-43679519E5FC}" presName="hierChild5" presStyleCnt="0"/>
      <dgm:spPr/>
    </dgm:pt>
    <dgm:pt modelId="{7260AA3E-F139-43A7-9027-07030C52A745}" type="pres">
      <dgm:prSet presAssocID="{7C9090B3-74AD-47B1-A7F6-B0A65AB2AA0F}" presName="hierChild3" presStyleCnt="0"/>
      <dgm:spPr/>
    </dgm:pt>
    <dgm:pt modelId="{8FB748DB-B76F-4E35-A33D-0A1337E1AA69}" type="pres">
      <dgm:prSet presAssocID="{BD0D2802-E7AB-43C3-8925-1059DE83F6DB}" presName="Name111" presStyleLbl="parChTrans1D2" presStyleIdx="3" presStyleCnt="4"/>
      <dgm:spPr/>
    </dgm:pt>
    <dgm:pt modelId="{4771B45A-3193-4DCD-9BD3-D99A45B8894F}" type="pres">
      <dgm:prSet presAssocID="{E0D8A81D-8151-49F2-9150-B252DF45CD18}" presName="hierRoot3" presStyleCnt="0">
        <dgm:presLayoutVars>
          <dgm:hierBranch val="init"/>
        </dgm:presLayoutVars>
      </dgm:prSet>
      <dgm:spPr/>
    </dgm:pt>
    <dgm:pt modelId="{5BD67289-F639-43A9-BECF-638C28A5743B}" type="pres">
      <dgm:prSet presAssocID="{E0D8A81D-8151-49F2-9150-B252DF45CD18}" presName="rootComposite3" presStyleCnt="0"/>
      <dgm:spPr/>
    </dgm:pt>
    <dgm:pt modelId="{5D53ACF8-861D-490D-8CE7-394AFE43FA06}" type="pres">
      <dgm:prSet presAssocID="{E0D8A81D-8151-49F2-9150-B252DF45CD18}" presName="rootText3" presStyleLbl="asst1" presStyleIdx="0" presStyleCnt="1">
        <dgm:presLayoutVars>
          <dgm:chPref val="3"/>
        </dgm:presLayoutVars>
      </dgm:prSet>
      <dgm:spPr/>
    </dgm:pt>
    <dgm:pt modelId="{569C4154-A32A-4FF3-A4FF-5B8FC9C29043}" type="pres">
      <dgm:prSet presAssocID="{E0D8A81D-8151-49F2-9150-B252DF45CD18}" presName="rootConnector3" presStyleLbl="asst1" presStyleIdx="0" presStyleCnt="1"/>
      <dgm:spPr/>
    </dgm:pt>
    <dgm:pt modelId="{DF8D9975-5B3D-4360-8DCD-CAF545CC8870}" type="pres">
      <dgm:prSet presAssocID="{E0D8A81D-8151-49F2-9150-B252DF45CD18}" presName="hierChild6" presStyleCnt="0"/>
      <dgm:spPr/>
    </dgm:pt>
    <dgm:pt modelId="{0A482BA7-D8C6-4587-9760-2C57E7135DB5}" type="pres">
      <dgm:prSet presAssocID="{E0D8A81D-8151-49F2-9150-B252DF45CD18}" presName="hierChild7" presStyleCnt="0"/>
      <dgm:spPr/>
    </dgm:pt>
  </dgm:ptLst>
  <dgm:cxnLst>
    <dgm:cxn modelId="{9EB38007-C4AF-46FD-A869-6943412329FA}" srcId="{7C9090B3-74AD-47B1-A7F6-B0A65AB2AA0F}" destId="{FDD9197F-19FE-484E-9D97-9030B47DCF27}" srcOrd="2" destOrd="0" parTransId="{2EE0FB84-5DCA-4709-AA1B-40F355E27392}" sibTransId="{95538996-47EC-4809-8F42-E7586FBEC38B}"/>
    <dgm:cxn modelId="{B4CCB409-5958-4220-BEAD-B838FD0310BF}" type="presOf" srcId="{0D7CB230-863F-4433-B7BF-C8FB8703DE64}" destId="{5C71F569-88E3-45F8-B6BB-5365C52E6182}" srcOrd="0" destOrd="0" presId="urn:microsoft.com/office/officeart/2005/8/layout/orgChart1"/>
    <dgm:cxn modelId="{197CBE18-FC17-48CF-9A92-6919212C58DF}" srcId="{7C9090B3-74AD-47B1-A7F6-B0A65AB2AA0F}" destId="{0CF5A095-1662-4885-A730-43679519E5FC}" srcOrd="3" destOrd="0" parTransId="{53234071-4E14-4FA3-82B0-D7AFBAE096C7}" sibTransId="{EC45DC75-9505-4F85-AA88-947F707B0D71}"/>
    <dgm:cxn modelId="{F603541A-D3C6-4FF8-80A5-0C11E4050C8D}" type="presOf" srcId="{90F5A0A1-4857-468C-ADD6-7E6BE087D2BE}" destId="{6823FD35-3005-4DA6-86D6-C05708F5928D}" srcOrd="0" destOrd="0" presId="urn:microsoft.com/office/officeart/2005/8/layout/orgChart1"/>
    <dgm:cxn modelId="{D941A835-78B6-4434-BA2F-406E894C70E6}" type="presOf" srcId="{7C9090B3-74AD-47B1-A7F6-B0A65AB2AA0F}" destId="{FA1D49C0-E5E7-4FE6-906B-D29500834B7E}" srcOrd="1" destOrd="0" presId="urn:microsoft.com/office/officeart/2005/8/layout/orgChart1"/>
    <dgm:cxn modelId="{45FA093D-1CE8-4A87-91E3-77CD2F17D68E}" srcId="{7C9090B3-74AD-47B1-A7F6-B0A65AB2AA0F}" destId="{E0D8A81D-8151-49F2-9150-B252DF45CD18}" srcOrd="0" destOrd="0" parTransId="{BD0D2802-E7AB-43C3-8925-1059DE83F6DB}" sibTransId="{9BA58683-F90E-42E3-8295-33D87B9BC945}"/>
    <dgm:cxn modelId="{2466803D-13F1-4C19-B223-5F41DF041BEB}" type="presOf" srcId="{7C9090B3-74AD-47B1-A7F6-B0A65AB2AA0F}" destId="{BB6FF213-0CC2-49EE-9328-CF7B9E4AFC50}" srcOrd="0" destOrd="0" presId="urn:microsoft.com/office/officeart/2005/8/layout/orgChart1"/>
    <dgm:cxn modelId="{3EEB2B47-23BD-4691-91D3-271C41D3DC39}" type="presOf" srcId="{0CF5A095-1662-4885-A730-43679519E5FC}" destId="{F1AD4380-C04A-476B-AF4E-ADE15D7060BA}" srcOrd="0" destOrd="0" presId="urn:microsoft.com/office/officeart/2005/8/layout/orgChart1"/>
    <dgm:cxn modelId="{B02BB14D-EE7C-4052-ABC1-FC4014172C15}" type="presOf" srcId="{FDD9197F-19FE-484E-9D97-9030B47DCF27}" destId="{2FE7F3CE-1B7F-4FEB-81CA-82603CC50372}" srcOrd="1" destOrd="0" presId="urn:microsoft.com/office/officeart/2005/8/layout/orgChart1"/>
    <dgm:cxn modelId="{AC9F5988-7991-45F5-AE9F-DFD9F661D87F}" type="presOf" srcId="{0CF5A095-1662-4885-A730-43679519E5FC}" destId="{E71B1C6F-F997-4ECB-91FA-CBAFDCBF30C8}" srcOrd="1" destOrd="0" presId="urn:microsoft.com/office/officeart/2005/8/layout/orgChart1"/>
    <dgm:cxn modelId="{894C5290-0F60-40DA-A082-09CF89B02D13}" type="presOf" srcId="{BD0D2802-E7AB-43C3-8925-1059DE83F6DB}" destId="{8FB748DB-B76F-4E35-A33D-0A1337E1AA69}" srcOrd="0" destOrd="0" presId="urn:microsoft.com/office/officeart/2005/8/layout/orgChart1"/>
    <dgm:cxn modelId="{061D1892-596F-4F12-8463-2C581BD53B0D}" srcId="{1C98C3A8-A80D-4FD6-A2C1-478814B47EB8}" destId="{7C9090B3-74AD-47B1-A7F6-B0A65AB2AA0F}" srcOrd="0" destOrd="0" parTransId="{CCA0074F-D099-4E2D-82CF-F20935C39A85}" sibTransId="{B9DF0ED7-74D9-4C1B-8562-772C3425926B}"/>
    <dgm:cxn modelId="{B42F60A0-C8E8-4366-A14A-627D509B8875}" type="presOf" srcId="{FDD9197F-19FE-484E-9D97-9030B47DCF27}" destId="{CAC199EC-25FA-476E-8257-C47B96FC2B38}" srcOrd="0" destOrd="0" presId="urn:microsoft.com/office/officeart/2005/8/layout/orgChart1"/>
    <dgm:cxn modelId="{B57DD5A2-A465-436A-86F8-62FF0F881B76}" type="presOf" srcId="{53234071-4E14-4FA3-82B0-D7AFBAE096C7}" destId="{8569166B-D2CD-4981-8F37-466E8A69AC46}" srcOrd="0" destOrd="0" presId="urn:microsoft.com/office/officeart/2005/8/layout/orgChart1"/>
    <dgm:cxn modelId="{02F3F6AB-510B-4189-9800-613C0EDD3C01}" type="presOf" srcId="{E0D8A81D-8151-49F2-9150-B252DF45CD18}" destId="{569C4154-A32A-4FF3-A4FF-5B8FC9C29043}" srcOrd="1" destOrd="0" presId="urn:microsoft.com/office/officeart/2005/8/layout/orgChart1"/>
    <dgm:cxn modelId="{F0321DB8-996C-4F73-B7E7-4E7D9BE7351C}" srcId="{7C9090B3-74AD-47B1-A7F6-B0A65AB2AA0F}" destId="{90F5A0A1-4857-468C-ADD6-7E6BE087D2BE}" srcOrd="1" destOrd="0" parTransId="{0D7CB230-863F-4433-B7BF-C8FB8703DE64}" sibTransId="{D828A67D-CC24-45ED-8E38-7D8328D0BF72}"/>
    <dgm:cxn modelId="{4F58C3E8-ECD9-48B4-9DE3-0E80AC60B254}" type="presOf" srcId="{2EE0FB84-5DCA-4709-AA1B-40F355E27392}" destId="{377F7F97-979A-4179-81D3-1042CF9F0D11}" srcOrd="0" destOrd="0" presId="urn:microsoft.com/office/officeart/2005/8/layout/orgChart1"/>
    <dgm:cxn modelId="{B08C54EE-281D-4C4F-9FE9-0BA3770F4863}" type="presOf" srcId="{1C98C3A8-A80D-4FD6-A2C1-478814B47EB8}" destId="{D64293A5-8CBF-4A90-81DF-F3343F4C223B}" srcOrd="0" destOrd="0" presId="urn:microsoft.com/office/officeart/2005/8/layout/orgChart1"/>
    <dgm:cxn modelId="{12160CF0-D31F-4E74-8521-3C7DA0752895}" type="presOf" srcId="{90F5A0A1-4857-468C-ADD6-7E6BE087D2BE}" destId="{DBEDCD07-BC78-40BE-A679-2433DF7C32FC}" srcOrd="1" destOrd="0" presId="urn:microsoft.com/office/officeart/2005/8/layout/orgChart1"/>
    <dgm:cxn modelId="{9244E0F9-2786-4D1D-A22E-9FFD59C57BFA}" type="presOf" srcId="{E0D8A81D-8151-49F2-9150-B252DF45CD18}" destId="{5D53ACF8-861D-490D-8CE7-394AFE43FA06}" srcOrd="0" destOrd="0" presId="urn:microsoft.com/office/officeart/2005/8/layout/orgChart1"/>
    <dgm:cxn modelId="{F01A7C07-8362-43D3-AE4F-2487C6BCE0F0}" type="presParOf" srcId="{D64293A5-8CBF-4A90-81DF-F3343F4C223B}" destId="{33E51E36-3F28-4252-A1FF-204C5ECA456D}" srcOrd="0" destOrd="0" presId="urn:microsoft.com/office/officeart/2005/8/layout/orgChart1"/>
    <dgm:cxn modelId="{C3D51C8B-5726-4FFE-87A6-EA31389B4DD1}" type="presParOf" srcId="{33E51E36-3F28-4252-A1FF-204C5ECA456D}" destId="{C63C42E6-E6C4-49FB-998D-C6D28C27D122}" srcOrd="0" destOrd="0" presId="urn:microsoft.com/office/officeart/2005/8/layout/orgChart1"/>
    <dgm:cxn modelId="{67CFE089-58E9-40FF-94CD-43776CEB490E}" type="presParOf" srcId="{C63C42E6-E6C4-49FB-998D-C6D28C27D122}" destId="{BB6FF213-0CC2-49EE-9328-CF7B9E4AFC50}" srcOrd="0" destOrd="0" presId="urn:microsoft.com/office/officeart/2005/8/layout/orgChart1"/>
    <dgm:cxn modelId="{C09E1B65-241A-4E74-B2EC-7CE1AA0020D6}" type="presParOf" srcId="{C63C42E6-E6C4-49FB-998D-C6D28C27D122}" destId="{FA1D49C0-E5E7-4FE6-906B-D29500834B7E}" srcOrd="1" destOrd="0" presId="urn:microsoft.com/office/officeart/2005/8/layout/orgChart1"/>
    <dgm:cxn modelId="{3D6A8408-8B5A-49D9-9290-18B41673842E}" type="presParOf" srcId="{33E51E36-3F28-4252-A1FF-204C5ECA456D}" destId="{25558475-2F23-4AC4-B8E6-065FF2DC5B32}" srcOrd="1" destOrd="0" presId="urn:microsoft.com/office/officeart/2005/8/layout/orgChart1"/>
    <dgm:cxn modelId="{09DF55AC-8EBA-4251-B37F-517E66407F5A}" type="presParOf" srcId="{25558475-2F23-4AC4-B8E6-065FF2DC5B32}" destId="{5C71F569-88E3-45F8-B6BB-5365C52E6182}" srcOrd="0" destOrd="0" presId="urn:microsoft.com/office/officeart/2005/8/layout/orgChart1"/>
    <dgm:cxn modelId="{9AE3EAE8-0369-4DEE-B23F-6CADFAAE6BF5}" type="presParOf" srcId="{25558475-2F23-4AC4-B8E6-065FF2DC5B32}" destId="{8E084E2A-DA1C-44E0-A65C-12EEABE38D89}" srcOrd="1" destOrd="0" presId="urn:microsoft.com/office/officeart/2005/8/layout/orgChart1"/>
    <dgm:cxn modelId="{350BA5B8-081D-4855-B704-46426B155DBD}" type="presParOf" srcId="{8E084E2A-DA1C-44E0-A65C-12EEABE38D89}" destId="{38741BD7-EB14-47CE-93FF-4B18990ED93C}" srcOrd="0" destOrd="0" presId="urn:microsoft.com/office/officeart/2005/8/layout/orgChart1"/>
    <dgm:cxn modelId="{561FA28D-68C2-4F40-B63A-AD4C8902B2FF}" type="presParOf" srcId="{38741BD7-EB14-47CE-93FF-4B18990ED93C}" destId="{6823FD35-3005-4DA6-86D6-C05708F5928D}" srcOrd="0" destOrd="0" presId="urn:microsoft.com/office/officeart/2005/8/layout/orgChart1"/>
    <dgm:cxn modelId="{A0BD5E16-3610-4BD6-BBED-DC47ABBEB233}" type="presParOf" srcId="{38741BD7-EB14-47CE-93FF-4B18990ED93C}" destId="{DBEDCD07-BC78-40BE-A679-2433DF7C32FC}" srcOrd="1" destOrd="0" presId="urn:microsoft.com/office/officeart/2005/8/layout/orgChart1"/>
    <dgm:cxn modelId="{8CE85773-93AC-44A7-8B6B-603D39930CF5}" type="presParOf" srcId="{8E084E2A-DA1C-44E0-A65C-12EEABE38D89}" destId="{AFD119B6-2DCB-4D0B-8F35-0AF17EE8EB90}" srcOrd="1" destOrd="0" presId="urn:microsoft.com/office/officeart/2005/8/layout/orgChart1"/>
    <dgm:cxn modelId="{35DEBDF6-755D-4D7D-89A2-D671ECC45296}" type="presParOf" srcId="{8E084E2A-DA1C-44E0-A65C-12EEABE38D89}" destId="{DBE8027C-7595-47E1-ACB6-A359A65578F7}" srcOrd="2" destOrd="0" presId="urn:microsoft.com/office/officeart/2005/8/layout/orgChart1"/>
    <dgm:cxn modelId="{10AD180E-43C3-4630-962D-C096B5A5D95E}" type="presParOf" srcId="{25558475-2F23-4AC4-B8E6-065FF2DC5B32}" destId="{377F7F97-979A-4179-81D3-1042CF9F0D11}" srcOrd="2" destOrd="0" presId="urn:microsoft.com/office/officeart/2005/8/layout/orgChart1"/>
    <dgm:cxn modelId="{15D32A75-2609-4649-8F0D-C070753281E3}" type="presParOf" srcId="{25558475-2F23-4AC4-B8E6-065FF2DC5B32}" destId="{71CE2529-F18F-4919-96FB-B2FEA3989EFD}" srcOrd="3" destOrd="0" presId="urn:microsoft.com/office/officeart/2005/8/layout/orgChart1"/>
    <dgm:cxn modelId="{75E0475E-F003-499B-8EEA-CE198600C77A}" type="presParOf" srcId="{71CE2529-F18F-4919-96FB-B2FEA3989EFD}" destId="{07F71B83-C247-4999-998B-A25AB3255D67}" srcOrd="0" destOrd="0" presId="urn:microsoft.com/office/officeart/2005/8/layout/orgChart1"/>
    <dgm:cxn modelId="{DA43FB13-C868-49DD-B5C8-FCED594CCE1A}" type="presParOf" srcId="{07F71B83-C247-4999-998B-A25AB3255D67}" destId="{CAC199EC-25FA-476E-8257-C47B96FC2B38}" srcOrd="0" destOrd="0" presId="urn:microsoft.com/office/officeart/2005/8/layout/orgChart1"/>
    <dgm:cxn modelId="{1401BD34-6852-479B-B6A2-FD7620EB8E05}" type="presParOf" srcId="{07F71B83-C247-4999-998B-A25AB3255D67}" destId="{2FE7F3CE-1B7F-4FEB-81CA-82603CC50372}" srcOrd="1" destOrd="0" presId="urn:microsoft.com/office/officeart/2005/8/layout/orgChart1"/>
    <dgm:cxn modelId="{C01E22E7-6C49-4CCB-A1DD-93D2A2C2F2F3}" type="presParOf" srcId="{71CE2529-F18F-4919-96FB-B2FEA3989EFD}" destId="{750BFC3F-5419-4212-842D-2E116BFBDF63}" srcOrd="1" destOrd="0" presId="urn:microsoft.com/office/officeart/2005/8/layout/orgChart1"/>
    <dgm:cxn modelId="{A2AC5E21-B253-41EE-8FFC-0837D5784B4F}" type="presParOf" srcId="{71CE2529-F18F-4919-96FB-B2FEA3989EFD}" destId="{E0DFA4D2-EA9D-46FD-8284-E3B86EB4DC16}" srcOrd="2" destOrd="0" presId="urn:microsoft.com/office/officeart/2005/8/layout/orgChart1"/>
    <dgm:cxn modelId="{C14E7E4D-730E-41E9-89D7-8E8BCEC9340C}" type="presParOf" srcId="{25558475-2F23-4AC4-B8E6-065FF2DC5B32}" destId="{8569166B-D2CD-4981-8F37-466E8A69AC46}" srcOrd="4" destOrd="0" presId="urn:microsoft.com/office/officeart/2005/8/layout/orgChart1"/>
    <dgm:cxn modelId="{74AD2043-EDF8-4E8E-9D77-DC01A0C6FEEB}" type="presParOf" srcId="{25558475-2F23-4AC4-B8E6-065FF2DC5B32}" destId="{97989189-DC86-4F75-8197-5EE17863CBC8}" srcOrd="5" destOrd="0" presId="urn:microsoft.com/office/officeart/2005/8/layout/orgChart1"/>
    <dgm:cxn modelId="{1A73ACE0-37BD-4994-8090-E27018763B89}" type="presParOf" srcId="{97989189-DC86-4F75-8197-5EE17863CBC8}" destId="{81B528FA-670A-40EE-AB27-8DC56C56AE2A}" srcOrd="0" destOrd="0" presId="urn:microsoft.com/office/officeart/2005/8/layout/orgChart1"/>
    <dgm:cxn modelId="{423266A2-5D5D-41C0-A889-AB5662635E4D}" type="presParOf" srcId="{81B528FA-670A-40EE-AB27-8DC56C56AE2A}" destId="{F1AD4380-C04A-476B-AF4E-ADE15D7060BA}" srcOrd="0" destOrd="0" presId="urn:microsoft.com/office/officeart/2005/8/layout/orgChart1"/>
    <dgm:cxn modelId="{CFDD82DF-7424-40B9-A735-CD0EAF449002}" type="presParOf" srcId="{81B528FA-670A-40EE-AB27-8DC56C56AE2A}" destId="{E71B1C6F-F997-4ECB-91FA-CBAFDCBF30C8}" srcOrd="1" destOrd="0" presId="urn:microsoft.com/office/officeart/2005/8/layout/orgChart1"/>
    <dgm:cxn modelId="{F5632207-F214-4794-9317-A00510BCD851}" type="presParOf" srcId="{97989189-DC86-4F75-8197-5EE17863CBC8}" destId="{65126960-C495-4A90-900F-E40DFD60A356}" srcOrd="1" destOrd="0" presId="urn:microsoft.com/office/officeart/2005/8/layout/orgChart1"/>
    <dgm:cxn modelId="{EB14DB46-4025-4A93-8E9D-4017D3EB1154}" type="presParOf" srcId="{97989189-DC86-4F75-8197-5EE17863CBC8}" destId="{E16E913C-1D69-42B1-A8FF-35489C2D82B5}" srcOrd="2" destOrd="0" presId="urn:microsoft.com/office/officeart/2005/8/layout/orgChart1"/>
    <dgm:cxn modelId="{D6E17E12-4ED3-45C5-8298-DCA211E08406}" type="presParOf" srcId="{33E51E36-3F28-4252-A1FF-204C5ECA456D}" destId="{7260AA3E-F139-43A7-9027-07030C52A745}" srcOrd="2" destOrd="0" presId="urn:microsoft.com/office/officeart/2005/8/layout/orgChart1"/>
    <dgm:cxn modelId="{38F4081C-7DC2-4060-A058-AC299D55C5C2}" type="presParOf" srcId="{7260AA3E-F139-43A7-9027-07030C52A745}" destId="{8FB748DB-B76F-4E35-A33D-0A1337E1AA69}" srcOrd="0" destOrd="0" presId="urn:microsoft.com/office/officeart/2005/8/layout/orgChart1"/>
    <dgm:cxn modelId="{4DCBC8A2-4D89-4E70-8DD7-8C4D456B8CA3}" type="presParOf" srcId="{7260AA3E-F139-43A7-9027-07030C52A745}" destId="{4771B45A-3193-4DCD-9BD3-D99A45B8894F}" srcOrd="1" destOrd="0" presId="urn:microsoft.com/office/officeart/2005/8/layout/orgChart1"/>
    <dgm:cxn modelId="{1F443A81-C582-435A-A976-4A401C1531AC}" type="presParOf" srcId="{4771B45A-3193-4DCD-9BD3-D99A45B8894F}" destId="{5BD67289-F639-43A9-BECF-638C28A5743B}" srcOrd="0" destOrd="0" presId="urn:microsoft.com/office/officeart/2005/8/layout/orgChart1"/>
    <dgm:cxn modelId="{AF47A284-53DA-4598-9B1A-6464DDEDD281}" type="presParOf" srcId="{5BD67289-F639-43A9-BECF-638C28A5743B}" destId="{5D53ACF8-861D-490D-8CE7-394AFE43FA06}" srcOrd="0" destOrd="0" presId="urn:microsoft.com/office/officeart/2005/8/layout/orgChart1"/>
    <dgm:cxn modelId="{420A505D-048E-4C11-974C-3F4DFF57D4A3}" type="presParOf" srcId="{5BD67289-F639-43A9-BECF-638C28A5743B}" destId="{569C4154-A32A-4FF3-A4FF-5B8FC9C29043}" srcOrd="1" destOrd="0" presId="urn:microsoft.com/office/officeart/2005/8/layout/orgChart1"/>
    <dgm:cxn modelId="{40C8B738-4232-4C64-82FA-05C5D49E49B4}" type="presParOf" srcId="{4771B45A-3193-4DCD-9BD3-D99A45B8894F}" destId="{DF8D9975-5B3D-4360-8DCD-CAF545CC8870}" srcOrd="1" destOrd="0" presId="urn:microsoft.com/office/officeart/2005/8/layout/orgChart1"/>
    <dgm:cxn modelId="{22B556DD-A34E-4372-A1B2-8E4AB40645AC}" type="presParOf" srcId="{4771B45A-3193-4DCD-9BD3-D99A45B8894F}" destId="{0A482BA7-D8C6-4587-9760-2C57E7135DB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B748DB-B76F-4E35-A33D-0A1337E1AA69}">
      <dsp:nvSpPr>
        <dsp:cNvPr id="0" name=""/>
        <dsp:cNvSpPr/>
      </dsp:nvSpPr>
      <dsp:spPr>
        <a:xfrm>
          <a:off x="2860867" y="1212180"/>
          <a:ext cx="187132" cy="819819"/>
        </a:xfrm>
        <a:custGeom>
          <a:avLst/>
          <a:gdLst/>
          <a:ahLst/>
          <a:cxnLst/>
          <a:rect l="0" t="0" r="0" b="0"/>
          <a:pathLst>
            <a:path>
              <a:moveTo>
                <a:pt x="187132" y="0"/>
              </a:moveTo>
              <a:lnTo>
                <a:pt x="187132" y="819819"/>
              </a:lnTo>
              <a:lnTo>
                <a:pt x="0" y="8198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69166B-D2CD-4981-8F37-466E8A69AC46}">
      <dsp:nvSpPr>
        <dsp:cNvPr id="0" name=""/>
        <dsp:cNvSpPr/>
      </dsp:nvSpPr>
      <dsp:spPr>
        <a:xfrm>
          <a:off x="3048000" y="1212180"/>
          <a:ext cx="2156482" cy="16396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2506"/>
              </a:lnTo>
              <a:lnTo>
                <a:pt x="2156482" y="1452506"/>
              </a:lnTo>
              <a:lnTo>
                <a:pt x="2156482" y="16396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7F7F97-979A-4179-81D3-1042CF9F0D11}">
      <dsp:nvSpPr>
        <dsp:cNvPr id="0" name=""/>
        <dsp:cNvSpPr/>
      </dsp:nvSpPr>
      <dsp:spPr>
        <a:xfrm>
          <a:off x="3002280" y="1212180"/>
          <a:ext cx="91440" cy="16396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396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71F569-88E3-45F8-B6BB-5365C52E6182}">
      <dsp:nvSpPr>
        <dsp:cNvPr id="0" name=""/>
        <dsp:cNvSpPr/>
      </dsp:nvSpPr>
      <dsp:spPr>
        <a:xfrm>
          <a:off x="891517" y="1212180"/>
          <a:ext cx="2156482" cy="1639639"/>
        </a:xfrm>
        <a:custGeom>
          <a:avLst/>
          <a:gdLst/>
          <a:ahLst/>
          <a:cxnLst/>
          <a:rect l="0" t="0" r="0" b="0"/>
          <a:pathLst>
            <a:path>
              <a:moveTo>
                <a:pt x="2156482" y="0"/>
              </a:moveTo>
              <a:lnTo>
                <a:pt x="2156482" y="1452506"/>
              </a:lnTo>
              <a:lnTo>
                <a:pt x="0" y="1452506"/>
              </a:lnTo>
              <a:lnTo>
                <a:pt x="0" y="16396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6FF213-0CC2-49EE-9328-CF7B9E4AFC50}">
      <dsp:nvSpPr>
        <dsp:cNvPr id="0" name=""/>
        <dsp:cNvSpPr/>
      </dsp:nvSpPr>
      <dsp:spPr>
        <a:xfrm>
          <a:off x="2156891" y="321071"/>
          <a:ext cx="1782216" cy="8911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b="1" kern="1200" dirty="0"/>
            <a:t>Formand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i="1" kern="1200" dirty="0"/>
            <a:t>David Coupar</a:t>
          </a:r>
        </a:p>
      </dsp:txBody>
      <dsp:txXfrm>
        <a:off x="2156891" y="321071"/>
        <a:ext cx="1782216" cy="891108"/>
      </dsp:txXfrm>
    </dsp:sp>
    <dsp:sp modelId="{6823FD35-3005-4DA6-86D6-C05708F5928D}">
      <dsp:nvSpPr>
        <dsp:cNvPr id="0" name=""/>
        <dsp:cNvSpPr/>
      </dsp:nvSpPr>
      <dsp:spPr>
        <a:xfrm>
          <a:off x="409" y="2851819"/>
          <a:ext cx="1782216" cy="8911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b="1" kern="1200" dirty="0"/>
            <a:t>Uddannelse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i="1" kern="1200" dirty="0"/>
            <a:t>Søren Dall</a:t>
          </a:r>
        </a:p>
      </dsp:txBody>
      <dsp:txXfrm>
        <a:off x="409" y="2851819"/>
        <a:ext cx="1782216" cy="891108"/>
      </dsp:txXfrm>
    </dsp:sp>
    <dsp:sp modelId="{CAC199EC-25FA-476E-8257-C47B96FC2B38}">
      <dsp:nvSpPr>
        <dsp:cNvPr id="0" name=""/>
        <dsp:cNvSpPr/>
      </dsp:nvSpPr>
      <dsp:spPr>
        <a:xfrm>
          <a:off x="2156891" y="2851819"/>
          <a:ext cx="1782216" cy="8911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b="1" kern="1200" dirty="0"/>
            <a:t>Koordinator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i="1" kern="1200" dirty="0"/>
            <a:t>Arne Hellum</a:t>
          </a:r>
        </a:p>
      </dsp:txBody>
      <dsp:txXfrm>
        <a:off x="2156891" y="2851819"/>
        <a:ext cx="1782216" cy="891108"/>
      </dsp:txXfrm>
    </dsp:sp>
    <dsp:sp modelId="{F1AD4380-C04A-476B-AF4E-ADE15D7060BA}">
      <dsp:nvSpPr>
        <dsp:cNvPr id="0" name=""/>
        <dsp:cNvSpPr/>
      </dsp:nvSpPr>
      <dsp:spPr>
        <a:xfrm>
          <a:off x="4313373" y="2851819"/>
          <a:ext cx="1782216" cy="8911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b="1" kern="1200" dirty="0"/>
            <a:t>Information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i="1" kern="1200" dirty="0"/>
            <a:t>Imran Akram</a:t>
          </a:r>
        </a:p>
      </dsp:txBody>
      <dsp:txXfrm>
        <a:off x="4313373" y="2851819"/>
        <a:ext cx="1782216" cy="891108"/>
      </dsp:txXfrm>
    </dsp:sp>
    <dsp:sp modelId="{5D53ACF8-861D-490D-8CE7-394AFE43FA06}">
      <dsp:nvSpPr>
        <dsp:cNvPr id="0" name=""/>
        <dsp:cNvSpPr/>
      </dsp:nvSpPr>
      <dsp:spPr>
        <a:xfrm>
          <a:off x="1078650" y="1586445"/>
          <a:ext cx="1782216" cy="8911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shade val="51000"/>
                <a:satMod val="130000"/>
                <a:alpha val="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i="1" kern="1200" dirty="0">
              <a:solidFill>
                <a:schemeClr val="bg1">
                  <a:lumMod val="85000"/>
                </a:schemeClr>
              </a:solidFill>
            </a:rPr>
            <a:t>WT kampdommere</a:t>
          </a:r>
          <a:r>
            <a:rPr lang="da-DK" sz="800" i="1" kern="1200" dirty="0">
              <a:solidFill>
                <a:schemeClr val="bg1">
                  <a:lumMod val="85000"/>
                </a:schemeClr>
              </a:solidFill>
            </a:rPr>
            <a:t> Peter Juncker, Louise Dohn, Masoumeh M. </a:t>
          </a:r>
          <a:r>
            <a:rPr lang="da-DK" sz="800" i="1" kern="1200" dirty="0" err="1">
              <a:solidFill>
                <a:schemeClr val="bg1">
                  <a:lumMod val="85000"/>
                </a:schemeClr>
              </a:solidFill>
            </a:rPr>
            <a:t>Vash</a:t>
          </a:r>
          <a:r>
            <a:rPr lang="da-DK" sz="800" i="1" kern="1200" dirty="0">
              <a:solidFill>
                <a:schemeClr val="bg1">
                  <a:lumMod val="85000"/>
                </a:schemeClr>
              </a:solidFill>
            </a:rPr>
            <a:t>, Søren Sivertsen, Ana </a:t>
          </a:r>
          <a:r>
            <a:rPr lang="da-DK" sz="800" i="1" kern="1200" dirty="0" err="1">
              <a:solidFill>
                <a:schemeClr val="bg1">
                  <a:lumMod val="85000"/>
                </a:schemeClr>
              </a:solidFill>
            </a:rPr>
            <a:t>Alica</a:t>
          </a:r>
          <a:r>
            <a:rPr lang="da-DK" sz="800" i="1" kern="1200" dirty="0">
              <a:solidFill>
                <a:schemeClr val="bg1">
                  <a:lumMod val="85000"/>
                </a:schemeClr>
              </a:solidFill>
            </a:rPr>
            <a:t> Jensen, </a:t>
          </a:r>
          <a:r>
            <a:rPr lang="da-DK" sz="800" i="1" kern="1200" dirty="0" err="1">
              <a:solidFill>
                <a:schemeClr val="bg1">
                  <a:lumMod val="85000"/>
                </a:schemeClr>
              </a:solidFill>
            </a:rPr>
            <a:t>Ragavan</a:t>
          </a:r>
          <a:r>
            <a:rPr lang="da-DK" sz="800" i="1" kern="1200" dirty="0">
              <a:solidFill>
                <a:schemeClr val="bg1">
                  <a:lumMod val="85000"/>
                </a:schemeClr>
              </a:solidFill>
            </a:rPr>
            <a:t>, Lars Sass Hvass, Imad Malik </a:t>
          </a:r>
          <a:endParaRPr lang="da-DK" sz="1400" i="1" kern="1200" dirty="0">
            <a:solidFill>
              <a:schemeClr val="bg1">
                <a:lumMod val="85000"/>
              </a:schemeClr>
            </a:solidFill>
          </a:endParaRPr>
        </a:p>
      </dsp:txBody>
      <dsp:txXfrm>
        <a:off x="1078650" y="1586445"/>
        <a:ext cx="1782216" cy="8911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 dirty="0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8A8BCF-A94F-48CD-B0EA-EAB50CC959AD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21421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C304B1-5DC9-4464-A16F-74A3A696F448}" type="slidenum">
              <a:rPr lang="da-DK"/>
              <a:pPr/>
              <a:t>1</a:t>
            </a:fld>
            <a:endParaRPr lang="da-DK" dirty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82848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a-DK" sz="2400" dirty="0">
                <a:latin typeface="Times New Roman" pitchFamily="18" charset="0"/>
              </a:endParaRPr>
            </a:p>
          </p:txBody>
        </p:sp>
        <p:sp>
          <p:nvSpPr>
            <p:cNvPr id="512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 sz="2400" dirty="0">
                <a:latin typeface="Times New Roman" pitchFamily="18" charset="0"/>
              </a:endParaRPr>
            </a:p>
          </p:txBody>
        </p:sp>
        <p:grpSp>
          <p:nvGrpSpPr>
            <p:cNvPr id="512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512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a-DK" sz="2400" dirty="0">
                  <a:latin typeface="Times New Roman" pitchFamily="18" charset="0"/>
                </a:endParaRPr>
              </a:p>
            </p:txBody>
          </p:sp>
          <p:sp>
            <p:nvSpPr>
              <p:cNvPr id="512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a-DK" sz="2400" dirty="0">
                  <a:latin typeface="Times New Roman" pitchFamily="18" charset="0"/>
                </a:endParaRPr>
              </a:p>
            </p:txBody>
          </p:sp>
          <p:sp>
            <p:nvSpPr>
              <p:cNvPr id="512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a-DK" sz="2400" dirty="0">
                  <a:latin typeface="Times New Roman" pitchFamily="18" charset="0"/>
                </a:endParaRPr>
              </a:p>
            </p:txBody>
          </p:sp>
          <p:sp>
            <p:nvSpPr>
              <p:cNvPr id="512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a-DK" sz="2400" dirty="0">
                  <a:latin typeface="Times New Roman" pitchFamily="18" charset="0"/>
                </a:endParaRPr>
              </a:p>
            </p:txBody>
          </p:sp>
          <p:sp>
            <p:nvSpPr>
              <p:cNvPr id="513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a-DK" sz="2400" dirty="0">
                  <a:latin typeface="Times New Roman" pitchFamily="18" charset="0"/>
                </a:endParaRPr>
              </a:p>
            </p:txBody>
          </p:sp>
          <p:sp>
            <p:nvSpPr>
              <p:cNvPr id="513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a-DK" sz="2400" dirty="0">
                  <a:latin typeface="Times New Roman" pitchFamily="18" charset="0"/>
                </a:endParaRPr>
              </a:p>
            </p:txBody>
          </p:sp>
          <p:sp>
            <p:nvSpPr>
              <p:cNvPr id="513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a-DK" sz="2400" dirty="0">
                  <a:latin typeface="Times New Roman" pitchFamily="18" charset="0"/>
                </a:endParaRPr>
              </a:p>
            </p:txBody>
          </p:sp>
          <p:sp>
            <p:nvSpPr>
              <p:cNvPr id="513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a-DK" sz="2400" dirty="0">
                  <a:latin typeface="Times New Roman" pitchFamily="18" charset="0"/>
                </a:endParaRPr>
              </a:p>
            </p:txBody>
          </p:sp>
          <p:sp>
            <p:nvSpPr>
              <p:cNvPr id="513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a-DK" sz="2400" dirty="0">
                  <a:latin typeface="Times New Roman" pitchFamily="18" charset="0"/>
                </a:endParaRPr>
              </a:p>
            </p:txBody>
          </p:sp>
          <p:sp>
            <p:nvSpPr>
              <p:cNvPr id="513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a-DK" sz="2400" dirty="0">
                  <a:latin typeface="Times New Roman" pitchFamily="18" charset="0"/>
                </a:endParaRPr>
              </a:p>
            </p:txBody>
          </p:sp>
        </p:grpSp>
      </p:grpSp>
      <p:sp>
        <p:nvSpPr>
          <p:cNvPr id="513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Af Peter Juncker</a:t>
            </a:r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fld id="{713124F3-9EA5-4274-82CA-B266733D9D5F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5138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8E84B7D-3FA3-4C4A-B1CB-A44263F18A18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da-DK" noProof="0"/>
              <a:t>Klik for at redigere titeltypografi i masteren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da-DK" noProof="0"/>
              <a:t>Klik for at redigere undertiteltypografien i masteren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239C899-1ABB-4071-A8BC-FFB6062DCD60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5A0CBE-366E-45BA-A5E6-25AAF4AFECD3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6" name="Pladsholder til dato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Af Peter Juncker</a:t>
            </a:r>
          </a:p>
        </p:txBody>
      </p:sp>
    </p:spTree>
    <p:extLst>
      <p:ext uri="{BB962C8B-B14F-4D97-AF65-F5344CB8AC3E}">
        <p14:creationId xmlns:p14="http://schemas.microsoft.com/office/powerpoint/2010/main" val="595937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AF0D711-EB63-4431-A664-BE56F7222382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EF8361-3B46-49AA-A05D-9B4DFF3BE455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6" name="Pladsholder til dato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Af Peter Juncker</a:t>
            </a:r>
          </a:p>
        </p:txBody>
      </p:sp>
    </p:spTree>
    <p:extLst>
      <p:ext uri="{BB962C8B-B14F-4D97-AF65-F5344CB8AC3E}">
        <p14:creationId xmlns:p14="http://schemas.microsoft.com/office/powerpoint/2010/main" val="2618256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og diagram eller organisations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fld id="{479A6CFE-ABE8-4AC0-9505-19CA66B57CCB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D9B6F62-6440-4485-97FD-C7D8007817E5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6" name="Pladsholder til dato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Af Peter Juncker</a:t>
            </a:r>
          </a:p>
        </p:txBody>
      </p:sp>
    </p:spTree>
    <p:extLst>
      <p:ext uri="{BB962C8B-B14F-4D97-AF65-F5344CB8AC3E}">
        <p14:creationId xmlns:p14="http://schemas.microsoft.com/office/powerpoint/2010/main" val="2207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C318C6-6C88-4B7E-B59F-D32059178A39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CB2C38-C55A-4EF2-99E2-C407E6421D44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6" name="Pladsholder til dato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Af Peter Juncker</a:t>
            </a:r>
          </a:p>
        </p:txBody>
      </p:sp>
    </p:spTree>
    <p:extLst>
      <p:ext uri="{BB962C8B-B14F-4D97-AF65-F5344CB8AC3E}">
        <p14:creationId xmlns:p14="http://schemas.microsoft.com/office/powerpoint/2010/main" val="3253851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52CE6FE-FD05-4DA5-B834-FE689BE993C2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67B161-35DC-45B8-9912-AF8070015164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6" name="Pladsholder til dato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Af Peter Juncker</a:t>
            </a:r>
          </a:p>
        </p:txBody>
      </p:sp>
    </p:spTree>
    <p:extLst>
      <p:ext uri="{BB962C8B-B14F-4D97-AF65-F5344CB8AC3E}">
        <p14:creationId xmlns:p14="http://schemas.microsoft.com/office/powerpoint/2010/main" val="2079512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41049CB-9731-436F-B66E-E4BE5FF63E00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07F452-3130-495C-A67B-ED067B1F10FB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Af Peter Juncker</a:t>
            </a:r>
          </a:p>
        </p:txBody>
      </p:sp>
    </p:spTree>
    <p:extLst>
      <p:ext uri="{BB962C8B-B14F-4D97-AF65-F5344CB8AC3E}">
        <p14:creationId xmlns:p14="http://schemas.microsoft.com/office/powerpoint/2010/main" val="4237021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6462BC-0BDB-4A65-928F-76A40A18CD1B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8" name="Pladsholder til dias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6E4103-AC23-4D75-A4D4-57DBCD77F916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9" name="Pladsholder til dato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Af Peter Juncker</a:t>
            </a:r>
          </a:p>
        </p:txBody>
      </p:sp>
    </p:spTree>
    <p:extLst>
      <p:ext uri="{BB962C8B-B14F-4D97-AF65-F5344CB8AC3E}">
        <p14:creationId xmlns:p14="http://schemas.microsoft.com/office/powerpoint/2010/main" val="2232704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FE174E-7A2C-4F48-9910-3D6EB525EDDF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DC0DC8-D4A9-44F9-828E-EFDE8AB3EB96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Af Peter Juncker</a:t>
            </a:r>
          </a:p>
        </p:txBody>
      </p:sp>
    </p:spTree>
    <p:extLst>
      <p:ext uri="{BB962C8B-B14F-4D97-AF65-F5344CB8AC3E}">
        <p14:creationId xmlns:p14="http://schemas.microsoft.com/office/powerpoint/2010/main" val="3485019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9E44655-3944-4241-A47B-88871AEA91FA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65D455-7036-4DFC-A95E-E1543D80FA8C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Af Peter Juncker</a:t>
            </a:r>
          </a:p>
        </p:txBody>
      </p:sp>
    </p:spTree>
    <p:extLst>
      <p:ext uri="{BB962C8B-B14F-4D97-AF65-F5344CB8AC3E}">
        <p14:creationId xmlns:p14="http://schemas.microsoft.com/office/powerpoint/2010/main" val="1006940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8F447CE-FC61-4FAF-B168-8D4B13F0579E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531935-4C25-49DA-AAD0-7B05F97D5FFA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Af Peter Juncker</a:t>
            </a:r>
          </a:p>
        </p:txBody>
      </p:sp>
    </p:spTree>
    <p:extLst>
      <p:ext uri="{BB962C8B-B14F-4D97-AF65-F5344CB8AC3E}">
        <p14:creationId xmlns:p14="http://schemas.microsoft.com/office/powerpoint/2010/main" val="3628287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A9A7420-0620-4045-AE5E-38542264E045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1F0B57-930C-4B69-93D0-DD803F9D27B4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Af Peter Juncker</a:t>
            </a:r>
          </a:p>
        </p:txBody>
      </p:sp>
    </p:spTree>
    <p:extLst>
      <p:ext uri="{BB962C8B-B14F-4D97-AF65-F5344CB8AC3E}">
        <p14:creationId xmlns:p14="http://schemas.microsoft.com/office/powerpoint/2010/main" val="3993932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fld id="{717BDD8A-E1EB-4E45-80E5-0DB04D4C5541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09EA2024-C7BF-4C86-9564-F8278ADEABD6}" type="slidenum">
              <a:rPr lang="da-DK"/>
              <a:pPr/>
              <a:t>‹nr.›</a:t>
            </a:fld>
            <a:endParaRPr lang="da-DK" dirty="0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a-DK" sz="2400" dirty="0">
                <a:latin typeface="Times New Roman" pitchFamily="18" charset="0"/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 sz="2400" dirty="0">
                <a:latin typeface="Times New Roman" pitchFamily="18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 dirty="0">
                <a:solidFill>
                  <a:schemeClr val="hlink"/>
                </a:solidFill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 dirty="0">
                <a:solidFill>
                  <a:schemeClr val="hlink"/>
                </a:solidFill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 dirty="0">
                <a:solidFill>
                  <a:schemeClr val="accent2"/>
                </a:solidFill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 dirty="0">
                <a:solidFill>
                  <a:schemeClr val="hlink"/>
                </a:solidFill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 sz="2400" dirty="0">
                <a:latin typeface="Times New Roman" pitchFamily="18" charset="0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 dirty="0">
                <a:solidFill>
                  <a:schemeClr val="accent2"/>
                </a:solidFill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411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titeltypografi i masteren</a:t>
            </a:r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r>
              <a:rPr lang="da-DK" dirty="0"/>
              <a:t>Af Peter Juncker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a-DK" dirty="0"/>
              <a:t>Af David Coupar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fld id="{549E7B9A-6247-4D80-931B-DA13F0E114A9}" type="slidenum">
              <a:rPr lang="da-DK"/>
              <a:pPr/>
              <a:t>1</a:t>
            </a:fld>
            <a:endParaRPr lang="da-DK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DTaF kampdommerudvalg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Organisation og opgaver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021288"/>
            <a:ext cx="864096" cy="817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322B8675-A803-4557-A89A-0B24B27AF80F}" type="slidenum">
              <a:rPr lang="da-DK"/>
              <a:pPr/>
              <a:t>10</a:t>
            </a:fld>
            <a:endParaRPr lang="da-DK" dirty="0"/>
          </a:p>
        </p:txBody>
      </p:sp>
      <p:sp>
        <p:nvSpPr>
          <p:cNvPr id="5" name="Pladsholder til dato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a-DK" dirty="0"/>
              <a:t>Af David Coupar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Koordinator</a:t>
            </a:r>
            <a:br>
              <a:rPr lang="da-DK" dirty="0"/>
            </a:br>
            <a:endParaRPr lang="da-DK" sz="20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808"/>
            <a:ext cx="82296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a-DK" sz="2400" dirty="0"/>
              <a:t>Ansvarlig for forhåndstilmelding i DK, nu </a:t>
            </a:r>
            <a:r>
              <a:rPr lang="da-DK" sz="2400" dirty="0" err="1"/>
              <a:t>TKDReferee.com</a:t>
            </a:r>
            <a:r>
              <a:rPr lang="da-DK" sz="2400" dirty="0"/>
              <a:t>.</a:t>
            </a:r>
          </a:p>
          <a:p>
            <a:pPr>
              <a:lnSpc>
                <a:spcPct val="90000"/>
              </a:lnSpc>
            </a:pPr>
            <a:r>
              <a:rPr lang="da-DK" sz="2400" dirty="0"/>
              <a:t>Ansvarlig for kontakten til stævnearrangørerne i DK.</a:t>
            </a:r>
          </a:p>
          <a:p>
            <a:pPr>
              <a:lnSpc>
                <a:spcPct val="90000"/>
              </a:lnSpc>
            </a:pPr>
            <a:r>
              <a:rPr lang="da-DK" sz="2400" dirty="0"/>
              <a:t>Ansvarlig for kampdommerudtagelse i DK.</a:t>
            </a:r>
          </a:p>
          <a:p>
            <a:pPr>
              <a:lnSpc>
                <a:spcPct val="90000"/>
              </a:lnSpc>
            </a:pPr>
            <a:r>
              <a:rPr lang="da-DK" sz="2400" dirty="0"/>
              <a:t>Ansvarlig for kampdommerkartoteket.</a:t>
            </a:r>
          </a:p>
          <a:p>
            <a:pPr>
              <a:lnSpc>
                <a:spcPct val="90000"/>
              </a:lnSpc>
            </a:pPr>
            <a:r>
              <a:rPr lang="da-DK" sz="2400" dirty="0"/>
              <a:t>Ansvarlig for procesbeskrivelser i dommerudvalget.</a:t>
            </a:r>
          </a:p>
          <a:p>
            <a:pPr>
              <a:lnSpc>
                <a:spcPct val="90000"/>
              </a:lnSpc>
            </a:pPr>
            <a:r>
              <a:rPr lang="da-DK" sz="2400" dirty="0"/>
              <a:t>Ansvarlig for referater fra dommerudvalgsmøder. </a:t>
            </a:r>
          </a:p>
          <a:p>
            <a:pPr>
              <a:lnSpc>
                <a:spcPct val="90000"/>
              </a:lnSpc>
            </a:pPr>
            <a:r>
              <a:rPr lang="da-DK" sz="2400" dirty="0"/>
              <a:t>Hjælper formanden med ad hoc opgaver.</a:t>
            </a:r>
          </a:p>
          <a:p>
            <a:pPr>
              <a:lnSpc>
                <a:spcPct val="90000"/>
              </a:lnSpc>
            </a:pPr>
            <a:r>
              <a:rPr lang="da-DK" sz="2400" dirty="0"/>
              <a:t>Varetager kontakten til nye </a:t>
            </a:r>
            <a:r>
              <a:rPr lang="da-DK" sz="2400" dirty="0" err="1"/>
              <a:t>PP-dommere</a:t>
            </a:r>
            <a:r>
              <a:rPr lang="da-DK" sz="2400" dirty="0"/>
              <a:t> og sikre information om stævner, påklædning etc.  </a:t>
            </a:r>
          </a:p>
          <a:p>
            <a:pPr>
              <a:lnSpc>
                <a:spcPct val="90000"/>
              </a:lnSpc>
            </a:pPr>
            <a:endParaRPr lang="da-DK" sz="2400" dirty="0"/>
          </a:p>
          <a:p>
            <a:pPr>
              <a:lnSpc>
                <a:spcPct val="90000"/>
              </a:lnSpc>
            </a:pPr>
            <a:endParaRPr lang="da-DK" sz="2400" dirty="0"/>
          </a:p>
          <a:p>
            <a:pPr>
              <a:lnSpc>
                <a:spcPct val="90000"/>
              </a:lnSpc>
            </a:pPr>
            <a:endParaRPr lang="da-DK" sz="2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021288"/>
            <a:ext cx="864096" cy="817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ED4BD279-E183-4F0D-9EBF-9B48338247C6}" type="slidenum">
              <a:rPr lang="da-DK"/>
              <a:pPr/>
              <a:t>11</a:t>
            </a:fld>
            <a:endParaRPr lang="da-DK" dirty="0"/>
          </a:p>
        </p:txBody>
      </p:sp>
      <p:sp>
        <p:nvSpPr>
          <p:cNvPr id="5" name="Pladsholder til dato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a-DK" dirty="0"/>
              <a:t>Af David Coupar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229600" cy="1371600"/>
          </a:xfrm>
        </p:spPr>
        <p:txBody>
          <a:bodyPr/>
          <a:lstStyle/>
          <a:p>
            <a:r>
              <a:rPr lang="da-DK" sz="4000" dirty="0"/>
              <a:t>Informationsansvarlig</a:t>
            </a:r>
            <a:br>
              <a:rPr lang="da-DK" sz="4000" dirty="0"/>
            </a:br>
            <a:endParaRPr lang="da-DK" sz="2000" i="1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4248472"/>
          </a:xfrm>
        </p:spPr>
        <p:txBody>
          <a:bodyPr/>
          <a:lstStyle/>
          <a:p>
            <a:r>
              <a:rPr lang="da-DK" sz="2400" dirty="0"/>
              <a:t>Ansvarlig for årligt dommerseminar i samarbejde med dommerudvalget.</a:t>
            </a:r>
          </a:p>
          <a:p>
            <a:r>
              <a:rPr lang="da-DK" sz="2400" dirty="0"/>
              <a:t>Support på uddannelse af nye dommere.</a:t>
            </a:r>
          </a:p>
          <a:p>
            <a:r>
              <a:rPr lang="da-DK" sz="2400" dirty="0"/>
              <a:t>Ansvarlig for referater fra deltagelse internationalt.</a:t>
            </a:r>
          </a:p>
          <a:p>
            <a:r>
              <a:rPr lang="da-DK" sz="2400" dirty="0"/>
              <a:t>Webansvarlig (DTaF hjemmeside, Facebook m.v.) Informationsansvarlig.</a:t>
            </a:r>
          </a:p>
          <a:p>
            <a:r>
              <a:rPr lang="da-DK" sz="2400" dirty="0"/>
              <a:t>Ansvarlig for sociale arrangementer.</a:t>
            </a:r>
          </a:p>
          <a:p>
            <a:r>
              <a:rPr lang="da-DK" sz="2400" dirty="0"/>
              <a:t>Følger op på nye </a:t>
            </a:r>
            <a:r>
              <a:rPr lang="da-DK" sz="2400" dirty="0" err="1"/>
              <a:t>PP-dommere</a:t>
            </a:r>
            <a:r>
              <a:rPr lang="da-DK" sz="2400" dirty="0"/>
              <a:t> til stævnerne (mentor-ordningen).  </a:t>
            </a:r>
          </a:p>
          <a:p>
            <a:endParaRPr lang="da-DK" sz="2400" dirty="0"/>
          </a:p>
          <a:p>
            <a:endParaRPr lang="da-DK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021288"/>
            <a:ext cx="864096" cy="817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D24DDB33-691D-4090-9365-7DFCDF9C42F4}" type="slidenum">
              <a:rPr lang="da-DK"/>
              <a:pPr/>
              <a:t>12</a:t>
            </a:fld>
            <a:endParaRPr lang="da-DK" dirty="0"/>
          </a:p>
        </p:txBody>
      </p:sp>
      <p:sp>
        <p:nvSpPr>
          <p:cNvPr id="5" name="Pladsholder til dato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a-DK" dirty="0"/>
              <a:t>Af David Coupar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WT dommerne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a-DK" sz="2400" dirty="0"/>
              <a:t>Bruges som dommerledere i DK. </a:t>
            </a:r>
            <a:br>
              <a:rPr lang="da-DK" sz="2400" dirty="0"/>
            </a:br>
            <a:r>
              <a:rPr lang="da-DK" sz="2400" i="1" dirty="0"/>
              <a:t>(A dommere kan også bruges som dommerledere i DK).</a:t>
            </a:r>
            <a:endParaRPr lang="da-DK" sz="2400" dirty="0"/>
          </a:p>
          <a:p>
            <a:pPr>
              <a:lnSpc>
                <a:spcPct val="90000"/>
              </a:lnSpc>
            </a:pPr>
            <a:r>
              <a:rPr lang="da-DK" sz="2400" dirty="0"/>
              <a:t>Kan indkaldes som gæster på et dommerudvalgsmøde. </a:t>
            </a:r>
          </a:p>
          <a:p>
            <a:pPr>
              <a:lnSpc>
                <a:spcPct val="90000"/>
              </a:lnSpc>
            </a:pPr>
            <a:r>
              <a:rPr lang="da-DK" sz="2400" dirty="0"/>
              <a:t>Bruges til review på nye danske dommerregler.</a:t>
            </a:r>
          </a:p>
          <a:p>
            <a:pPr>
              <a:lnSpc>
                <a:spcPct val="90000"/>
              </a:lnSpc>
            </a:pPr>
            <a:r>
              <a:rPr lang="da-DK" sz="2400" dirty="0"/>
              <a:t>Udtages som dommere til WT Europe og WT stævner (Indbydelsen </a:t>
            </a:r>
            <a:r>
              <a:rPr lang="da-DK" sz="2400"/>
              <a:t>kommer direkte </a:t>
            </a:r>
            <a:r>
              <a:rPr lang="da-DK" sz="2400" dirty="0"/>
              <a:t>fra WT Europe og WT).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a-DK" sz="2400" dirty="0"/>
          </a:p>
          <a:p>
            <a:pPr>
              <a:lnSpc>
                <a:spcPct val="90000"/>
              </a:lnSpc>
            </a:pPr>
            <a:endParaRPr lang="da-DK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021288"/>
            <a:ext cx="864096" cy="817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5B58DBEE-97F5-4A6D-B037-7E235CEF09A9}" type="slidenum">
              <a:rPr lang="da-DK"/>
              <a:pPr/>
              <a:t>2</a:t>
            </a:fld>
            <a:endParaRPr lang="da-DK" dirty="0"/>
          </a:p>
        </p:txBody>
      </p:sp>
      <p:sp>
        <p:nvSpPr>
          <p:cNvPr id="5" name="Pladsholder til dato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a-DK" dirty="0"/>
              <a:t>Af David Coupar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Organisation pr. 1. januar 2019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021288"/>
            <a:ext cx="864096" cy="817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641209411"/>
              </p:ext>
            </p:extLst>
          </p:nvPr>
        </p:nvGraphicFramePr>
        <p:xfrm>
          <a:off x="1331640" y="193779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>
          <a:xfrm>
            <a:off x="3059832" y="6237312"/>
            <a:ext cx="2895600" cy="457200"/>
          </a:xfrm>
        </p:spPr>
        <p:txBody>
          <a:bodyPr/>
          <a:lstStyle/>
          <a:p>
            <a:fld id="{196AA37E-52D7-40EF-93A3-AE33AE4648CE}" type="slidenum">
              <a:rPr lang="da-DK"/>
              <a:pPr/>
              <a:t>3</a:t>
            </a:fld>
            <a:endParaRPr lang="da-DK" dirty="0"/>
          </a:p>
        </p:txBody>
      </p:sp>
      <p:sp>
        <p:nvSpPr>
          <p:cNvPr id="5" name="Pladsholder til dato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a-DK" dirty="0"/>
              <a:t>Af David Coupar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Sammensætning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62125"/>
            <a:ext cx="8363272" cy="3886200"/>
          </a:xfrm>
        </p:spPr>
        <p:txBody>
          <a:bodyPr/>
          <a:lstStyle/>
          <a:p>
            <a:r>
              <a:rPr lang="da-DK" sz="2400" dirty="0"/>
              <a:t>Udvalget består af en formand og 3 medlemmer.</a:t>
            </a:r>
          </a:p>
          <a:p>
            <a:r>
              <a:rPr lang="da-DK" sz="2400" dirty="0"/>
              <a:t>Udvalgets formand udpeges af HB. </a:t>
            </a:r>
          </a:p>
          <a:p>
            <a:r>
              <a:rPr lang="da-DK" sz="2400" dirty="0"/>
              <a:t>Øvrige medlemmer udpeges af udvalgets formand blandt de aktive kampdommere i Danmark. </a:t>
            </a:r>
          </a:p>
          <a:p>
            <a:r>
              <a:rPr lang="da-DK" sz="2400" dirty="0"/>
              <a:t>Formanden skal være WT international kampdommer (IR), og der skal være mindst en WT international kampdommer mere i udvalget.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021288"/>
            <a:ext cx="864096" cy="817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0412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>
          <a:xfrm>
            <a:off x="3059832" y="6237312"/>
            <a:ext cx="2895600" cy="457200"/>
          </a:xfrm>
        </p:spPr>
        <p:txBody>
          <a:bodyPr/>
          <a:lstStyle/>
          <a:p>
            <a:fld id="{196AA37E-52D7-40EF-93A3-AE33AE4648CE}" type="slidenum">
              <a:rPr lang="da-DK"/>
              <a:pPr/>
              <a:t>4</a:t>
            </a:fld>
            <a:endParaRPr lang="da-DK" dirty="0"/>
          </a:p>
        </p:txBody>
      </p:sp>
      <p:sp>
        <p:nvSpPr>
          <p:cNvPr id="5" name="Pladsholder til dato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a-DK" dirty="0"/>
              <a:t>Af David Coupar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Ansvar og myndighed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62125"/>
            <a:ext cx="8363272" cy="3886200"/>
          </a:xfrm>
        </p:spPr>
        <p:txBody>
          <a:bodyPr/>
          <a:lstStyle/>
          <a:p>
            <a:r>
              <a:rPr lang="da-DK" sz="2400" dirty="0"/>
              <a:t>Ansvarlig for alle kampdommere i </a:t>
            </a:r>
            <a:r>
              <a:rPr lang="da-DK" sz="2400" dirty="0" err="1"/>
              <a:t>DTaF</a:t>
            </a:r>
            <a:r>
              <a:rPr lang="da-DK" sz="2400" dirty="0"/>
              <a:t>.</a:t>
            </a:r>
          </a:p>
          <a:p>
            <a:r>
              <a:rPr lang="da-DK" sz="2400" dirty="0"/>
              <a:t>Kampdommerudvalget refererer til HB. </a:t>
            </a:r>
          </a:p>
          <a:p>
            <a:r>
              <a:rPr lang="da-DK" sz="2400" dirty="0"/>
              <a:t>Formanden for udvalget er ansvarlig for udvalgets budget. </a:t>
            </a:r>
          </a:p>
          <a:p>
            <a:r>
              <a:rPr lang="da-DK" sz="2400" dirty="0"/>
              <a:t>Formanden og uddannelsessansvarlig er ansvarlig for </a:t>
            </a:r>
            <a:r>
              <a:rPr lang="da-DK" sz="2400" dirty="0" err="1"/>
              <a:t>DTaF’s</a:t>
            </a:r>
            <a:r>
              <a:rPr lang="da-DK" sz="2400" dirty="0"/>
              <a:t> kampreglement.</a:t>
            </a:r>
          </a:p>
          <a:p>
            <a:r>
              <a:rPr lang="da-DK" sz="2400" dirty="0"/>
              <a:t>Udvalget skal respektere forbundets værdier og leveregler.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021288"/>
            <a:ext cx="864096" cy="817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5333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>
          <a:xfrm>
            <a:off x="3059832" y="6237312"/>
            <a:ext cx="2895600" cy="457200"/>
          </a:xfrm>
        </p:spPr>
        <p:txBody>
          <a:bodyPr/>
          <a:lstStyle/>
          <a:p>
            <a:fld id="{196AA37E-52D7-40EF-93A3-AE33AE4648CE}" type="slidenum">
              <a:rPr lang="da-DK"/>
              <a:pPr/>
              <a:t>5</a:t>
            </a:fld>
            <a:endParaRPr lang="da-DK" dirty="0"/>
          </a:p>
        </p:txBody>
      </p:sp>
      <p:sp>
        <p:nvSpPr>
          <p:cNvPr id="5" name="Pladsholder til dato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a-DK" dirty="0"/>
              <a:t>Af David Coupar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Nødvendig kvalifikationer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62125"/>
            <a:ext cx="8363272" cy="3886200"/>
          </a:xfrm>
        </p:spPr>
        <p:txBody>
          <a:bodyPr/>
          <a:lstStyle/>
          <a:p>
            <a:r>
              <a:rPr lang="da-DK" sz="2400" dirty="0"/>
              <a:t>Interesse for kampdommergerningen.</a:t>
            </a:r>
          </a:p>
          <a:p>
            <a:r>
              <a:rPr lang="da-DK" sz="2400" dirty="0"/>
              <a:t>Aktiv kampdommer under </a:t>
            </a:r>
            <a:r>
              <a:rPr lang="da-DK" sz="2400" dirty="0" err="1"/>
              <a:t>DTaF</a:t>
            </a:r>
            <a:r>
              <a:rPr lang="da-DK" sz="2400" dirty="0"/>
              <a:t>.</a:t>
            </a:r>
          </a:p>
          <a:p>
            <a:r>
              <a:rPr lang="da-DK" sz="2400" dirty="0"/>
              <a:t>Kendskab til vedtægter og dommerreglementet.</a:t>
            </a:r>
            <a:br>
              <a:rPr lang="da-DK" sz="2400" dirty="0"/>
            </a:br>
            <a:r>
              <a:rPr lang="da-DK" sz="2400" dirty="0"/>
              <a:t>(DTaF og WT)</a:t>
            </a:r>
          </a:p>
          <a:p>
            <a:r>
              <a:rPr lang="da-DK" sz="2400" dirty="0"/>
              <a:t>Gode kommunikationsevner i skrift og tale på dansk </a:t>
            </a:r>
            <a:br>
              <a:rPr lang="da-DK" sz="2400" dirty="0"/>
            </a:br>
            <a:r>
              <a:rPr lang="da-DK" sz="2400" dirty="0"/>
              <a:t>samt gerne engelsk.</a:t>
            </a:r>
          </a:p>
          <a:p>
            <a:r>
              <a:rPr lang="da-DK" sz="2400" dirty="0"/>
              <a:t>Forståelse for og erfaring i organisationsarbejde.</a:t>
            </a:r>
          </a:p>
          <a:p>
            <a:r>
              <a:rPr lang="da-DK" sz="2400" dirty="0"/>
              <a:t>Gode samarbejdsevner.</a:t>
            </a:r>
          </a:p>
          <a:p>
            <a:r>
              <a:rPr lang="da-DK" sz="2400" dirty="0"/>
              <a:t>Budgetforståelse.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021288"/>
            <a:ext cx="864096" cy="817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8840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>
          <a:xfrm>
            <a:off x="3059832" y="6237312"/>
            <a:ext cx="2895600" cy="457200"/>
          </a:xfrm>
        </p:spPr>
        <p:txBody>
          <a:bodyPr/>
          <a:lstStyle/>
          <a:p>
            <a:fld id="{196AA37E-52D7-40EF-93A3-AE33AE4648CE}" type="slidenum">
              <a:rPr lang="da-DK"/>
              <a:pPr/>
              <a:t>6</a:t>
            </a:fld>
            <a:endParaRPr lang="da-DK" dirty="0"/>
          </a:p>
        </p:txBody>
      </p:sp>
      <p:sp>
        <p:nvSpPr>
          <p:cNvPr id="5" name="Pladsholder til dato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a-DK" dirty="0"/>
              <a:t>Af David Coupar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Mødefrekvens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62125"/>
            <a:ext cx="8363272" cy="3886200"/>
          </a:xfrm>
        </p:spPr>
        <p:txBody>
          <a:bodyPr/>
          <a:lstStyle/>
          <a:p>
            <a:r>
              <a:rPr lang="da-DK" sz="2400" dirty="0"/>
              <a:t>Op til 2 gange årligt (foråret &amp; efteråret).</a:t>
            </a:r>
          </a:p>
          <a:p>
            <a:r>
              <a:rPr lang="da-DK" sz="2400" dirty="0"/>
              <a:t>Mellem møderne benyttes </a:t>
            </a:r>
            <a:r>
              <a:rPr lang="da-DK" sz="2400" dirty="0" err="1"/>
              <a:t>Skype/mobil/e-mail</a:t>
            </a:r>
            <a:r>
              <a:rPr lang="da-DK" sz="2400" dirty="0"/>
              <a:t>.</a:t>
            </a:r>
          </a:p>
          <a:p>
            <a:r>
              <a:rPr lang="da-DK" sz="2400" dirty="0"/>
              <a:t>Ad hoc møder i forbindelse med stævner.</a:t>
            </a:r>
          </a:p>
          <a:p>
            <a:r>
              <a:rPr lang="da-DK" sz="2400" dirty="0"/>
              <a:t>Der skal påregnes at den enkelte skal afsætte tid til arbejde mellem møderne.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021288"/>
            <a:ext cx="864096" cy="817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9965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>
          <a:xfrm>
            <a:off x="3059832" y="6237312"/>
            <a:ext cx="2895600" cy="457200"/>
          </a:xfrm>
        </p:spPr>
        <p:txBody>
          <a:bodyPr/>
          <a:lstStyle/>
          <a:p>
            <a:fld id="{196AA37E-52D7-40EF-93A3-AE33AE4648CE}" type="slidenum">
              <a:rPr lang="da-DK"/>
              <a:pPr/>
              <a:t>7</a:t>
            </a:fld>
            <a:endParaRPr lang="da-DK" dirty="0"/>
          </a:p>
        </p:txBody>
      </p:sp>
      <p:sp>
        <p:nvSpPr>
          <p:cNvPr id="5" name="Pladsholder til dato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a-DK" dirty="0"/>
              <a:t>Af David Coupar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Dommerformand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18109"/>
            <a:ext cx="8363272" cy="44751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a-DK" sz="2400" dirty="0"/>
              <a:t>Formand for dommerudvalget.</a:t>
            </a:r>
          </a:p>
          <a:p>
            <a:pPr>
              <a:lnSpc>
                <a:spcPct val="90000"/>
              </a:lnSpc>
            </a:pPr>
            <a:r>
              <a:rPr lang="da-DK" sz="2400" dirty="0"/>
              <a:t>Sammensætter dommerudvalgets øvrige poster, sammen med udvalget.</a:t>
            </a:r>
          </a:p>
          <a:p>
            <a:pPr>
              <a:lnSpc>
                <a:spcPct val="90000"/>
              </a:lnSpc>
            </a:pPr>
            <a:r>
              <a:rPr lang="da-DK" sz="2400" dirty="0"/>
              <a:t>Sidder med i stævnegruppen.  </a:t>
            </a:r>
          </a:p>
          <a:p>
            <a:pPr>
              <a:lnSpc>
                <a:spcPct val="90000"/>
              </a:lnSpc>
            </a:pPr>
            <a:r>
              <a:rPr lang="da-DK" sz="2400" dirty="0"/>
              <a:t>Har kontakten til HB.</a:t>
            </a:r>
          </a:p>
          <a:p>
            <a:pPr>
              <a:lnSpc>
                <a:spcPct val="90000"/>
              </a:lnSpc>
            </a:pPr>
            <a:r>
              <a:rPr lang="da-DK" sz="2400" dirty="0"/>
              <a:t>Overordnet budgetansvarlig for kampdommerbudgettet. </a:t>
            </a:r>
          </a:p>
          <a:p>
            <a:pPr>
              <a:lnSpc>
                <a:spcPct val="90000"/>
              </a:lnSpc>
            </a:pPr>
            <a:r>
              <a:rPr lang="da-DK" sz="2400" dirty="0"/>
              <a:t>Godkende og kontere udgiftsbilag for kampdommerne.</a:t>
            </a:r>
          </a:p>
          <a:p>
            <a:pPr>
              <a:lnSpc>
                <a:spcPct val="90000"/>
              </a:lnSpc>
            </a:pPr>
            <a:r>
              <a:rPr lang="da-DK" sz="2400" dirty="0"/>
              <a:t>Ansvarlig for møder i kampdommerudvalget.</a:t>
            </a:r>
          </a:p>
          <a:p>
            <a:pPr>
              <a:lnSpc>
                <a:spcPct val="90000"/>
              </a:lnSpc>
            </a:pPr>
            <a:r>
              <a:rPr lang="da-DK" sz="2400" dirty="0"/>
              <a:t>Ansvarlig for relationer til udlandet.</a:t>
            </a:r>
          </a:p>
          <a:p>
            <a:pPr>
              <a:lnSpc>
                <a:spcPct val="90000"/>
              </a:lnSpc>
              <a:buNone/>
            </a:pPr>
            <a:endParaRPr lang="da-DK" sz="2400" dirty="0"/>
          </a:p>
          <a:p>
            <a:pPr marL="0" indent="0">
              <a:lnSpc>
                <a:spcPct val="90000"/>
              </a:lnSpc>
              <a:buNone/>
            </a:pPr>
            <a:endParaRPr lang="da-DK" sz="2400" dirty="0"/>
          </a:p>
          <a:p>
            <a:pPr marL="0" indent="0">
              <a:lnSpc>
                <a:spcPct val="90000"/>
              </a:lnSpc>
              <a:buNone/>
            </a:pPr>
            <a:endParaRPr lang="da-DK" sz="2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021288"/>
            <a:ext cx="864096" cy="817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>
          <a:xfrm>
            <a:off x="3059832" y="6237312"/>
            <a:ext cx="2895600" cy="457200"/>
          </a:xfrm>
        </p:spPr>
        <p:txBody>
          <a:bodyPr/>
          <a:lstStyle/>
          <a:p>
            <a:fld id="{196AA37E-52D7-40EF-93A3-AE33AE4648CE}" type="slidenum">
              <a:rPr lang="da-DK"/>
              <a:pPr/>
              <a:t>8</a:t>
            </a:fld>
            <a:endParaRPr lang="da-DK" dirty="0"/>
          </a:p>
        </p:txBody>
      </p:sp>
      <p:sp>
        <p:nvSpPr>
          <p:cNvPr id="5" name="Pladsholder til dato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a-DK" dirty="0"/>
              <a:t>Af David Coupar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Dommerformand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18109"/>
            <a:ext cx="8363272" cy="44751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a-DK" sz="2400" dirty="0"/>
              <a:t>Ansvarlig for de danske og internationale kampdommerregler sammen med uddannelsesansvarlig.</a:t>
            </a:r>
          </a:p>
          <a:p>
            <a:pPr>
              <a:lnSpc>
                <a:spcPct val="90000"/>
              </a:lnSpc>
            </a:pPr>
            <a:r>
              <a:rPr lang="da-DK" sz="2400" dirty="0"/>
              <a:t>Vælger hvilke internationale stævner, hvor danske kampdommere (A-B-C) deltager (og hvor mange).</a:t>
            </a:r>
          </a:p>
          <a:p>
            <a:pPr>
              <a:lnSpc>
                <a:spcPct val="90000"/>
              </a:lnSpc>
            </a:pPr>
            <a:r>
              <a:rPr lang="da-DK" sz="2400" dirty="0"/>
              <a:t>Ansvarlig for at hjælpe nye WT </a:t>
            </a:r>
            <a:r>
              <a:rPr lang="da-DK" sz="2400" dirty="0" err="1"/>
              <a:t>IR´s</a:t>
            </a:r>
            <a:r>
              <a:rPr lang="da-DK" sz="2400" dirty="0"/>
              <a:t>.</a:t>
            </a:r>
          </a:p>
          <a:p>
            <a:pPr>
              <a:lnSpc>
                <a:spcPct val="90000"/>
              </a:lnSpc>
            </a:pPr>
            <a:r>
              <a:rPr lang="da-DK" sz="2400" dirty="0"/>
              <a:t>Udvælger deltagere til WT IR kurser sammen med uddannelsesansvarlig.</a:t>
            </a:r>
          </a:p>
          <a:p>
            <a:pPr>
              <a:lnSpc>
                <a:spcPct val="90000"/>
              </a:lnSpc>
              <a:buNone/>
            </a:pPr>
            <a:endParaRPr lang="da-DK" sz="2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021288"/>
            <a:ext cx="864096" cy="817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5A840E06-BE9D-4233-A32B-36DDAE80DF49}" type="slidenum">
              <a:rPr lang="da-DK"/>
              <a:pPr/>
              <a:t>9</a:t>
            </a:fld>
            <a:endParaRPr lang="da-DK" dirty="0"/>
          </a:p>
        </p:txBody>
      </p:sp>
      <p:sp>
        <p:nvSpPr>
          <p:cNvPr id="5" name="Pladsholder til dato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a-DK" dirty="0"/>
              <a:t>Af David Coupar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Uddannelsesansvarlig</a:t>
            </a:r>
            <a:br>
              <a:rPr lang="da-DK" dirty="0"/>
            </a:br>
            <a:endParaRPr lang="da-DK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800"/>
            <a:ext cx="8229600" cy="432048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a-DK" sz="2400" dirty="0"/>
              <a:t>Ansvarlig for uddannelsesmateriale.</a:t>
            </a:r>
          </a:p>
          <a:p>
            <a:pPr>
              <a:lnSpc>
                <a:spcPct val="80000"/>
              </a:lnSpc>
            </a:pPr>
            <a:r>
              <a:rPr lang="da-DK" sz="2400" dirty="0"/>
              <a:t>Ansvarlig for kampdommerkurser.</a:t>
            </a:r>
          </a:p>
          <a:p>
            <a:pPr>
              <a:lnSpc>
                <a:spcPct val="80000"/>
              </a:lnSpc>
            </a:pPr>
            <a:r>
              <a:rPr lang="da-DK" sz="2400" dirty="0"/>
              <a:t>Ansvarlig for test og prøver.</a:t>
            </a:r>
          </a:p>
          <a:p>
            <a:pPr>
              <a:lnSpc>
                <a:spcPct val="80000"/>
              </a:lnSpc>
            </a:pPr>
            <a:r>
              <a:rPr lang="da-DK" sz="2400" dirty="0"/>
              <a:t>Ansvarlig for materiale til test og prøver.</a:t>
            </a:r>
          </a:p>
          <a:p>
            <a:pPr>
              <a:lnSpc>
                <a:spcPct val="80000"/>
              </a:lnSpc>
            </a:pPr>
            <a:r>
              <a:rPr lang="da-DK" sz="2400" dirty="0"/>
              <a:t>Ansvarlig for løbende evaluering af kampdommerne.</a:t>
            </a:r>
          </a:p>
          <a:p>
            <a:pPr>
              <a:lnSpc>
                <a:spcPct val="80000"/>
              </a:lnSpc>
            </a:pPr>
            <a:r>
              <a:rPr lang="da-DK" sz="2400" dirty="0"/>
              <a:t>Ansvarlig for kompetenceudvikling af kampdommerne.</a:t>
            </a:r>
          </a:p>
          <a:p>
            <a:pPr>
              <a:lnSpc>
                <a:spcPct val="80000"/>
              </a:lnSpc>
            </a:pPr>
            <a:r>
              <a:rPr lang="da-DK" sz="2400" dirty="0"/>
              <a:t>Ansvarlig for indstilling af nye C, B og A kampdommere.</a:t>
            </a:r>
          </a:p>
          <a:p>
            <a:pPr>
              <a:lnSpc>
                <a:spcPct val="80000"/>
              </a:lnSpc>
            </a:pPr>
            <a:r>
              <a:rPr lang="da-DK" sz="2400" dirty="0"/>
              <a:t>Har kontakten til </a:t>
            </a:r>
            <a:r>
              <a:rPr lang="da-DK" sz="2400" dirty="0" err="1"/>
              <a:t>DTaF’s</a:t>
            </a:r>
            <a:r>
              <a:rPr lang="da-DK" sz="2400" dirty="0"/>
              <a:t> uddannelsesansvarlig.</a:t>
            </a:r>
          </a:p>
          <a:p>
            <a:pPr>
              <a:lnSpc>
                <a:spcPct val="80000"/>
              </a:lnSpc>
            </a:pPr>
            <a:r>
              <a:rPr lang="da-DK" sz="2400" dirty="0"/>
              <a:t>Vælger antallet af og hvilke kurser og prøver, der skal afholdes sammen med formanden.</a:t>
            </a:r>
          </a:p>
          <a:p>
            <a:pPr>
              <a:lnSpc>
                <a:spcPct val="80000"/>
              </a:lnSpc>
            </a:pPr>
            <a:r>
              <a:rPr lang="da-DK" sz="2400" dirty="0"/>
              <a:t>Udvælger sammen med formanden kandidater til WT kampdommer.</a:t>
            </a:r>
          </a:p>
          <a:p>
            <a:pPr>
              <a:lnSpc>
                <a:spcPct val="80000"/>
              </a:lnSpc>
            </a:pPr>
            <a:r>
              <a:rPr lang="da-DK" sz="2400" dirty="0"/>
              <a:t>Ansvarlig for dommercertifikater.</a:t>
            </a:r>
          </a:p>
          <a:p>
            <a:pPr>
              <a:lnSpc>
                <a:spcPct val="80000"/>
              </a:lnSpc>
            </a:pPr>
            <a:endParaRPr lang="da-DK" sz="2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021288"/>
            <a:ext cx="864096" cy="817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641</TotalTime>
  <Words>554</Words>
  <Application>Microsoft Office PowerPoint</Application>
  <PresentationFormat>Skærmshow (4:3)</PresentationFormat>
  <Paragraphs>110</Paragraphs>
  <Slides>12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Times New Roman</vt:lpstr>
      <vt:lpstr>Wingdings</vt:lpstr>
      <vt:lpstr>Pixel</vt:lpstr>
      <vt:lpstr>DTaF kampdommerudvalg</vt:lpstr>
      <vt:lpstr>Organisation pr. 1. januar 2019</vt:lpstr>
      <vt:lpstr>Sammensætning</vt:lpstr>
      <vt:lpstr>Ansvar og myndighed</vt:lpstr>
      <vt:lpstr>Nødvendig kvalifikationer</vt:lpstr>
      <vt:lpstr>Mødefrekvens</vt:lpstr>
      <vt:lpstr>Dommerformand</vt:lpstr>
      <vt:lpstr>Dommerformand</vt:lpstr>
      <vt:lpstr>Uddannelsesansvarlig </vt:lpstr>
      <vt:lpstr>Koordinator </vt:lpstr>
      <vt:lpstr>Informationsansvarlig </vt:lpstr>
      <vt:lpstr>WT dommerne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DTaF dommerudvalg</dc:title>
  <dc:creator>Peter Juncker</dc:creator>
  <cp:lastModifiedBy>Jan</cp:lastModifiedBy>
  <cp:revision>91</cp:revision>
  <dcterms:created xsi:type="dcterms:W3CDTF">2009-05-09T10:04:04Z</dcterms:created>
  <dcterms:modified xsi:type="dcterms:W3CDTF">2019-04-10T08:43:23Z</dcterms:modified>
</cp:coreProperties>
</file>